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ppt/diagrams/data13.xml" ContentType="application/vnd.openxmlformats-officedocument.drawingml.diagramData+xml"/>
  <Override PartName="/ppt/diagrams/layout13.xml" ContentType="application/vnd.openxmlformats-officedocument.drawingml.diagramLayout+xml"/>
  <Override PartName="/ppt/diagrams/quickStyle13.xml" ContentType="application/vnd.openxmlformats-officedocument.drawingml.diagramStyle+xml"/>
  <Override PartName="/ppt/diagrams/colors13.xml" ContentType="application/vnd.openxmlformats-officedocument.drawingml.diagramColors+xml"/>
  <Override PartName="/ppt/diagrams/drawing13.xml" ContentType="application/vnd.ms-office.drawingml.diagramDrawing+xml"/>
  <Override PartName="/ppt/diagrams/data14.xml" ContentType="application/vnd.openxmlformats-officedocument.drawingml.diagramData+xml"/>
  <Override PartName="/ppt/diagrams/layout14.xml" ContentType="application/vnd.openxmlformats-officedocument.drawingml.diagramLayout+xml"/>
  <Override PartName="/ppt/diagrams/quickStyle14.xml" ContentType="application/vnd.openxmlformats-officedocument.drawingml.diagramStyle+xml"/>
  <Override PartName="/ppt/diagrams/colors14.xml" ContentType="application/vnd.openxmlformats-officedocument.drawingml.diagramColors+xml"/>
  <Override PartName="/ppt/diagrams/drawing14.xml" ContentType="application/vnd.ms-office.drawingml.diagramDrawing+xml"/>
  <Override PartName="/ppt/diagrams/data15.xml" ContentType="application/vnd.openxmlformats-officedocument.drawingml.diagramData+xml"/>
  <Override PartName="/ppt/diagrams/layout15.xml" ContentType="application/vnd.openxmlformats-officedocument.drawingml.diagramLayout+xml"/>
  <Override PartName="/ppt/diagrams/quickStyle15.xml" ContentType="application/vnd.openxmlformats-officedocument.drawingml.diagramStyle+xml"/>
  <Override PartName="/ppt/diagrams/colors15.xml" ContentType="application/vnd.openxmlformats-officedocument.drawingml.diagramColors+xml"/>
  <Override PartName="/ppt/diagrams/drawing15.xml" ContentType="application/vnd.ms-office.drawingml.diagramDrawing+xml"/>
  <Override PartName="/ppt/diagrams/data16.xml" ContentType="application/vnd.openxmlformats-officedocument.drawingml.diagramData+xml"/>
  <Override PartName="/ppt/diagrams/layout16.xml" ContentType="application/vnd.openxmlformats-officedocument.drawingml.diagramLayout+xml"/>
  <Override PartName="/ppt/diagrams/quickStyle16.xml" ContentType="application/vnd.openxmlformats-officedocument.drawingml.diagramStyle+xml"/>
  <Override PartName="/ppt/diagrams/colors16.xml" ContentType="application/vnd.openxmlformats-officedocument.drawingml.diagramColors+xml"/>
  <Override PartName="/ppt/diagrams/drawing16.xml" ContentType="application/vnd.ms-office.drawingml.diagramDrawing+xml"/>
  <Override PartName="/ppt/diagrams/data17.xml" ContentType="application/vnd.openxmlformats-officedocument.drawingml.diagramData+xml"/>
  <Override PartName="/ppt/diagrams/layout17.xml" ContentType="application/vnd.openxmlformats-officedocument.drawingml.diagramLayout+xml"/>
  <Override PartName="/ppt/diagrams/quickStyle17.xml" ContentType="application/vnd.openxmlformats-officedocument.drawingml.diagramStyle+xml"/>
  <Override PartName="/ppt/diagrams/colors17.xml" ContentType="application/vnd.openxmlformats-officedocument.drawingml.diagramColors+xml"/>
  <Override PartName="/ppt/diagrams/drawing17.xml" ContentType="application/vnd.ms-office.drawingml.diagramDrawing+xml"/>
  <Override PartName="/ppt/diagrams/data18.xml" ContentType="application/vnd.openxmlformats-officedocument.drawingml.diagramData+xml"/>
  <Override PartName="/ppt/diagrams/layout18.xml" ContentType="application/vnd.openxmlformats-officedocument.drawingml.diagramLayout+xml"/>
  <Override PartName="/ppt/diagrams/quickStyle18.xml" ContentType="application/vnd.openxmlformats-officedocument.drawingml.diagramStyle+xml"/>
  <Override PartName="/ppt/diagrams/colors18.xml" ContentType="application/vnd.openxmlformats-officedocument.drawingml.diagramColors+xml"/>
  <Override PartName="/ppt/diagrams/drawing18.xml" ContentType="application/vnd.ms-office.drawingml.diagramDrawing+xml"/>
  <Override PartName="/ppt/diagrams/data19.xml" ContentType="application/vnd.openxmlformats-officedocument.drawingml.diagramData+xml"/>
  <Override PartName="/ppt/diagrams/layout19.xml" ContentType="application/vnd.openxmlformats-officedocument.drawingml.diagramLayout+xml"/>
  <Override PartName="/ppt/diagrams/quickStyle19.xml" ContentType="application/vnd.openxmlformats-officedocument.drawingml.diagramStyle+xml"/>
  <Override PartName="/ppt/diagrams/colors19.xml" ContentType="application/vnd.openxmlformats-officedocument.drawingml.diagramColors+xml"/>
  <Override PartName="/ppt/diagrams/drawing19.xml" ContentType="application/vnd.ms-office.drawingml.diagramDrawing+xml"/>
  <Override PartName="/ppt/diagrams/data20.xml" ContentType="application/vnd.openxmlformats-officedocument.drawingml.diagramData+xml"/>
  <Override PartName="/ppt/diagrams/layout20.xml" ContentType="application/vnd.openxmlformats-officedocument.drawingml.diagramLayout+xml"/>
  <Override PartName="/ppt/diagrams/quickStyle20.xml" ContentType="application/vnd.openxmlformats-officedocument.drawingml.diagramStyle+xml"/>
  <Override PartName="/ppt/diagrams/colors20.xml" ContentType="application/vnd.openxmlformats-officedocument.drawingml.diagramColors+xml"/>
  <Override PartName="/ppt/diagrams/drawing20.xml" ContentType="application/vnd.ms-office.drawingml.diagramDrawing+xml"/>
  <Override PartName="/ppt/diagrams/data21.xml" ContentType="application/vnd.openxmlformats-officedocument.drawingml.diagramData+xml"/>
  <Override PartName="/ppt/diagrams/layout21.xml" ContentType="application/vnd.openxmlformats-officedocument.drawingml.diagramLayout+xml"/>
  <Override PartName="/ppt/diagrams/quickStyle21.xml" ContentType="application/vnd.openxmlformats-officedocument.drawingml.diagramStyle+xml"/>
  <Override PartName="/ppt/diagrams/colors21.xml" ContentType="application/vnd.openxmlformats-officedocument.drawingml.diagramColors+xml"/>
  <Override PartName="/ppt/diagrams/drawing21.xml" ContentType="application/vnd.ms-office.drawingml.diagramDrawing+xml"/>
  <Override PartName="/ppt/diagrams/data22.xml" ContentType="application/vnd.openxmlformats-officedocument.drawingml.diagramData+xml"/>
  <Override PartName="/ppt/diagrams/layout22.xml" ContentType="application/vnd.openxmlformats-officedocument.drawingml.diagramLayout+xml"/>
  <Override PartName="/ppt/diagrams/quickStyle22.xml" ContentType="application/vnd.openxmlformats-officedocument.drawingml.diagramStyle+xml"/>
  <Override PartName="/ppt/diagrams/colors22.xml" ContentType="application/vnd.openxmlformats-officedocument.drawingml.diagramColors+xml"/>
  <Override PartName="/ppt/diagrams/drawing22.xml" ContentType="application/vnd.ms-office.drawingml.diagramDrawing+xml"/>
  <Override PartName="/ppt/diagrams/data23.xml" ContentType="application/vnd.openxmlformats-officedocument.drawingml.diagramData+xml"/>
  <Override PartName="/ppt/diagrams/layout23.xml" ContentType="application/vnd.openxmlformats-officedocument.drawingml.diagramLayout+xml"/>
  <Override PartName="/ppt/diagrams/quickStyle23.xml" ContentType="application/vnd.openxmlformats-officedocument.drawingml.diagramStyle+xml"/>
  <Override PartName="/ppt/diagrams/colors23.xml" ContentType="application/vnd.openxmlformats-officedocument.drawingml.diagramColors+xml"/>
  <Override PartName="/ppt/diagrams/drawing23.xml" ContentType="application/vnd.ms-office.drawingml.diagramDrawing+xml"/>
  <Override PartName="/ppt/diagrams/data24.xml" ContentType="application/vnd.openxmlformats-officedocument.drawingml.diagramData+xml"/>
  <Override PartName="/ppt/diagrams/layout24.xml" ContentType="application/vnd.openxmlformats-officedocument.drawingml.diagramLayout+xml"/>
  <Override PartName="/ppt/diagrams/quickStyle24.xml" ContentType="application/vnd.openxmlformats-officedocument.drawingml.diagramStyle+xml"/>
  <Override PartName="/ppt/diagrams/colors24.xml" ContentType="application/vnd.openxmlformats-officedocument.drawingml.diagramColors+xml"/>
  <Override PartName="/ppt/diagrams/drawing24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700" r:id="rId1"/>
  </p:sldMasterIdLst>
  <p:notesMasterIdLst>
    <p:notesMasterId r:id="rId33"/>
  </p:notesMasterIdLst>
  <p:sldIdLst>
    <p:sldId id="256" r:id="rId2"/>
    <p:sldId id="257" r:id="rId3"/>
    <p:sldId id="275" r:id="rId4"/>
    <p:sldId id="258" r:id="rId5"/>
    <p:sldId id="276" r:id="rId6"/>
    <p:sldId id="259" r:id="rId7"/>
    <p:sldId id="277" r:id="rId8"/>
    <p:sldId id="260" r:id="rId9"/>
    <p:sldId id="278" r:id="rId10"/>
    <p:sldId id="261" r:id="rId11"/>
    <p:sldId id="279" r:id="rId12"/>
    <p:sldId id="262" r:id="rId13"/>
    <p:sldId id="280" r:id="rId14"/>
    <p:sldId id="263" r:id="rId15"/>
    <p:sldId id="281" r:id="rId16"/>
    <p:sldId id="264" r:id="rId17"/>
    <p:sldId id="282" r:id="rId18"/>
    <p:sldId id="274" r:id="rId19"/>
    <p:sldId id="283" r:id="rId20"/>
    <p:sldId id="266" r:id="rId21"/>
    <p:sldId id="284" r:id="rId22"/>
    <p:sldId id="267" r:id="rId23"/>
    <p:sldId id="285" r:id="rId24"/>
    <p:sldId id="273" r:id="rId25"/>
    <p:sldId id="286" r:id="rId26"/>
    <p:sldId id="269" r:id="rId27"/>
    <p:sldId id="287" r:id="rId28"/>
    <p:sldId id="270" r:id="rId29"/>
    <p:sldId id="288" r:id="rId30"/>
    <p:sldId id="272" r:id="rId31"/>
    <p:sldId id="289" r:id="rId3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254"/>
    <p:restoredTop sz="94675"/>
  </p:normalViewPr>
  <p:slideViewPr>
    <p:cSldViewPr snapToGrid="0" showGuides="1">
      <p:cViewPr varScale="1">
        <p:scale>
          <a:sx n="114" d="100"/>
          <a:sy n="114" d="100"/>
        </p:scale>
        <p:origin x="1192" y="1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CFF0F18-82AF-48D9-AC7F-EECD7F379484}" type="doc">
      <dgm:prSet loTypeId="urn:microsoft.com/office/officeart/2005/8/layout/list1" loCatId="list" qsTypeId="urn:microsoft.com/office/officeart/2005/8/quickstyle/simple4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324A9D71-B08F-4B5D-9DE9-A218F1FE8193}">
      <dgm:prSet/>
      <dgm:spPr/>
      <dgm:t>
        <a:bodyPr/>
        <a:lstStyle/>
        <a:p>
          <a:r>
            <a:rPr lang="fr-FR"/>
            <a:t>A. à la quantité d’ADN contenue dans une cellule.</a:t>
          </a:r>
          <a:endParaRPr lang="en-US"/>
        </a:p>
      </dgm:t>
    </dgm:pt>
    <dgm:pt modelId="{DD394B50-28F8-42D4-97BD-0E4B593399A1}" type="parTrans" cxnId="{7FAF8C01-2855-4ACB-BE78-A57D51394A3F}">
      <dgm:prSet/>
      <dgm:spPr/>
      <dgm:t>
        <a:bodyPr/>
        <a:lstStyle/>
        <a:p>
          <a:endParaRPr lang="en-US"/>
        </a:p>
      </dgm:t>
    </dgm:pt>
    <dgm:pt modelId="{7060D7B4-8412-4D70-8A49-29EA8F174FB5}" type="sibTrans" cxnId="{7FAF8C01-2855-4ACB-BE78-A57D51394A3F}">
      <dgm:prSet/>
      <dgm:spPr/>
      <dgm:t>
        <a:bodyPr/>
        <a:lstStyle/>
        <a:p>
          <a:endParaRPr lang="en-US"/>
        </a:p>
      </dgm:t>
    </dgm:pt>
    <dgm:pt modelId="{392FF772-FE52-4314-AA2C-6246DF9E1276}">
      <dgm:prSet/>
      <dgm:spPr/>
      <dgm:t>
        <a:bodyPr/>
        <a:lstStyle/>
        <a:p>
          <a:r>
            <a:rPr lang="fr-FR"/>
            <a:t>B. à la représentation ordonnée de l’ensemble des chromosomes d’une cellule.</a:t>
          </a:r>
          <a:endParaRPr lang="en-US"/>
        </a:p>
      </dgm:t>
    </dgm:pt>
    <dgm:pt modelId="{3424CDEF-B420-4DD7-971E-C2C927604C3D}" type="parTrans" cxnId="{3253FC1E-3249-404F-AC5C-7F4157343E03}">
      <dgm:prSet/>
      <dgm:spPr/>
      <dgm:t>
        <a:bodyPr/>
        <a:lstStyle/>
        <a:p>
          <a:endParaRPr lang="en-US"/>
        </a:p>
      </dgm:t>
    </dgm:pt>
    <dgm:pt modelId="{5A79BC48-B734-46EA-B892-916673E65348}" type="sibTrans" cxnId="{3253FC1E-3249-404F-AC5C-7F4157343E03}">
      <dgm:prSet/>
      <dgm:spPr/>
      <dgm:t>
        <a:bodyPr/>
        <a:lstStyle/>
        <a:p>
          <a:endParaRPr lang="en-US"/>
        </a:p>
      </dgm:t>
    </dgm:pt>
    <dgm:pt modelId="{54EC11FC-6D5D-4387-A162-BD947A0A1DE3}">
      <dgm:prSet/>
      <dgm:spPr/>
      <dgm:t>
        <a:bodyPr/>
        <a:lstStyle/>
        <a:p>
          <a:r>
            <a:rPr lang="fr-FR"/>
            <a:t>C. à l’ensemble des protéines qui entourent l’ADN.</a:t>
          </a:r>
          <a:endParaRPr lang="en-US"/>
        </a:p>
      </dgm:t>
    </dgm:pt>
    <dgm:pt modelId="{33E18702-7318-4184-B08C-14E28D3DA17E}" type="parTrans" cxnId="{7183FE45-DBFE-481A-99A1-C61B281C4653}">
      <dgm:prSet/>
      <dgm:spPr/>
      <dgm:t>
        <a:bodyPr/>
        <a:lstStyle/>
        <a:p>
          <a:endParaRPr lang="en-US"/>
        </a:p>
      </dgm:t>
    </dgm:pt>
    <dgm:pt modelId="{CE3A26B3-7CC1-4D26-B168-5014E01DAA21}" type="sibTrans" cxnId="{7183FE45-DBFE-481A-99A1-C61B281C4653}">
      <dgm:prSet/>
      <dgm:spPr/>
      <dgm:t>
        <a:bodyPr/>
        <a:lstStyle/>
        <a:p>
          <a:endParaRPr lang="en-US"/>
        </a:p>
      </dgm:t>
    </dgm:pt>
    <dgm:pt modelId="{B1546DC1-6946-4E8D-A812-1E8D1EBFFC19}">
      <dgm:prSet/>
      <dgm:spPr/>
      <dgm:t>
        <a:bodyPr/>
        <a:lstStyle/>
        <a:p>
          <a:r>
            <a:rPr lang="fr-FR"/>
            <a:t>D. à la division du noyau au cours de la mitose.</a:t>
          </a:r>
          <a:endParaRPr lang="en-US"/>
        </a:p>
      </dgm:t>
    </dgm:pt>
    <dgm:pt modelId="{CEC2B8CE-AC57-435D-BDD2-BF6E6E94CA67}" type="parTrans" cxnId="{02B4571A-E247-4B18-A3A4-1086487C5747}">
      <dgm:prSet/>
      <dgm:spPr/>
      <dgm:t>
        <a:bodyPr/>
        <a:lstStyle/>
        <a:p>
          <a:endParaRPr lang="en-US"/>
        </a:p>
      </dgm:t>
    </dgm:pt>
    <dgm:pt modelId="{87DADA75-A470-4ADB-8B6E-FABFDF50A557}" type="sibTrans" cxnId="{02B4571A-E247-4B18-A3A4-1086487C5747}">
      <dgm:prSet/>
      <dgm:spPr/>
      <dgm:t>
        <a:bodyPr/>
        <a:lstStyle/>
        <a:p>
          <a:endParaRPr lang="en-US"/>
        </a:p>
      </dgm:t>
    </dgm:pt>
    <dgm:pt modelId="{CA51C783-B509-7B47-BF13-9D7E964DDD2F}" type="pres">
      <dgm:prSet presAssocID="{DCFF0F18-82AF-48D9-AC7F-EECD7F379484}" presName="linear" presStyleCnt="0">
        <dgm:presLayoutVars>
          <dgm:dir/>
          <dgm:animLvl val="lvl"/>
          <dgm:resizeHandles val="exact"/>
        </dgm:presLayoutVars>
      </dgm:prSet>
      <dgm:spPr/>
    </dgm:pt>
    <dgm:pt modelId="{7A2E520B-2E50-A34D-AE24-ACA536765DCA}" type="pres">
      <dgm:prSet presAssocID="{324A9D71-B08F-4B5D-9DE9-A218F1FE8193}" presName="parentLin" presStyleCnt="0"/>
      <dgm:spPr/>
    </dgm:pt>
    <dgm:pt modelId="{D39201B9-2771-284A-8D0A-5480136A3293}" type="pres">
      <dgm:prSet presAssocID="{324A9D71-B08F-4B5D-9DE9-A218F1FE8193}" presName="parentLeftMargin" presStyleLbl="node1" presStyleIdx="0" presStyleCnt="4"/>
      <dgm:spPr/>
    </dgm:pt>
    <dgm:pt modelId="{7DA1C51C-0B23-7E49-8963-207934D289BD}" type="pres">
      <dgm:prSet presAssocID="{324A9D71-B08F-4B5D-9DE9-A218F1FE8193}" presName="parentText" presStyleLbl="node1" presStyleIdx="0" presStyleCnt="4">
        <dgm:presLayoutVars>
          <dgm:chMax val="0"/>
          <dgm:bulletEnabled val="1"/>
        </dgm:presLayoutVars>
      </dgm:prSet>
      <dgm:spPr/>
    </dgm:pt>
    <dgm:pt modelId="{F8C984A4-C349-2940-B306-1CDAECE82FCD}" type="pres">
      <dgm:prSet presAssocID="{324A9D71-B08F-4B5D-9DE9-A218F1FE8193}" presName="negativeSpace" presStyleCnt="0"/>
      <dgm:spPr/>
    </dgm:pt>
    <dgm:pt modelId="{433320E5-5A41-6943-8770-72B420A7B0A0}" type="pres">
      <dgm:prSet presAssocID="{324A9D71-B08F-4B5D-9DE9-A218F1FE8193}" presName="childText" presStyleLbl="conFgAcc1" presStyleIdx="0" presStyleCnt="4">
        <dgm:presLayoutVars>
          <dgm:bulletEnabled val="1"/>
        </dgm:presLayoutVars>
      </dgm:prSet>
      <dgm:spPr/>
    </dgm:pt>
    <dgm:pt modelId="{AF353866-4AED-EF4F-88FF-919627D39F70}" type="pres">
      <dgm:prSet presAssocID="{7060D7B4-8412-4D70-8A49-29EA8F174FB5}" presName="spaceBetweenRectangles" presStyleCnt="0"/>
      <dgm:spPr/>
    </dgm:pt>
    <dgm:pt modelId="{6C611BF3-8347-8F47-9AE0-BA19C0280513}" type="pres">
      <dgm:prSet presAssocID="{392FF772-FE52-4314-AA2C-6246DF9E1276}" presName="parentLin" presStyleCnt="0"/>
      <dgm:spPr/>
    </dgm:pt>
    <dgm:pt modelId="{4B537157-BB8E-2449-AEDB-3C8F9F7D035A}" type="pres">
      <dgm:prSet presAssocID="{392FF772-FE52-4314-AA2C-6246DF9E1276}" presName="parentLeftMargin" presStyleLbl="node1" presStyleIdx="0" presStyleCnt="4"/>
      <dgm:spPr/>
    </dgm:pt>
    <dgm:pt modelId="{0AAC6F35-3D4E-0644-8CBF-F352618FA153}" type="pres">
      <dgm:prSet presAssocID="{392FF772-FE52-4314-AA2C-6246DF9E1276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BF00A939-C9BB-3045-B159-2313D0F6C7D3}" type="pres">
      <dgm:prSet presAssocID="{392FF772-FE52-4314-AA2C-6246DF9E1276}" presName="negativeSpace" presStyleCnt="0"/>
      <dgm:spPr/>
    </dgm:pt>
    <dgm:pt modelId="{894E2884-BA9C-7749-A0A5-394830493030}" type="pres">
      <dgm:prSet presAssocID="{392FF772-FE52-4314-AA2C-6246DF9E1276}" presName="childText" presStyleLbl="conFgAcc1" presStyleIdx="1" presStyleCnt="4">
        <dgm:presLayoutVars>
          <dgm:bulletEnabled val="1"/>
        </dgm:presLayoutVars>
      </dgm:prSet>
      <dgm:spPr/>
    </dgm:pt>
    <dgm:pt modelId="{3A2F70AD-CD38-DC4C-AB49-8C31069168C7}" type="pres">
      <dgm:prSet presAssocID="{5A79BC48-B734-46EA-B892-916673E65348}" presName="spaceBetweenRectangles" presStyleCnt="0"/>
      <dgm:spPr/>
    </dgm:pt>
    <dgm:pt modelId="{97EB3DA7-4E5E-3E4D-8354-39F4AAE63EA5}" type="pres">
      <dgm:prSet presAssocID="{54EC11FC-6D5D-4387-A162-BD947A0A1DE3}" presName="parentLin" presStyleCnt="0"/>
      <dgm:spPr/>
    </dgm:pt>
    <dgm:pt modelId="{FB8DF03E-2071-6B48-B596-D0400AA53C88}" type="pres">
      <dgm:prSet presAssocID="{54EC11FC-6D5D-4387-A162-BD947A0A1DE3}" presName="parentLeftMargin" presStyleLbl="node1" presStyleIdx="1" presStyleCnt="4"/>
      <dgm:spPr/>
    </dgm:pt>
    <dgm:pt modelId="{6D82E033-4A72-0D4F-AA22-B7AED84EED41}" type="pres">
      <dgm:prSet presAssocID="{54EC11FC-6D5D-4387-A162-BD947A0A1DE3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0FBDB7F5-7333-CF4E-8B40-0FD15CEF8557}" type="pres">
      <dgm:prSet presAssocID="{54EC11FC-6D5D-4387-A162-BD947A0A1DE3}" presName="negativeSpace" presStyleCnt="0"/>
      <dgm:spPr/>
    </dgm:pt>
    <dgm:pt modelId="{29B9D788-6923-B04B-9C95-37C6FC5F4A97}" type="pres">
      <dgm:prSet presAssocID="{54EC11FC-6D5D-4387-A162-BD947A0A1DE3}" presName="childText" presStyleLbl="conFgAcc1" presStyleIdx="2" presStyleCnt="4">
        <dgm:presLayoutVars>
          <dgm:bulletEnabled val="1"/>
        </dgm:presLayoutVars>
      </dgm:prSet>
      <dgm:spPr/>
    </dgm:pt>
    <dgm:pt modelId="{B44D2467-7E4D-5E49-B6EA-862D6EEAD7E8}" type="pres">
      <dgm:prSet presAssocID="{CE3A26B3-7CC1-4D26-B168-5014E01DAA21}" presName="spaceBetweenRectangles" presStyleCnt="0"/>
      <dgm:spPr/>
    </dgm:pt>
    <dgm:pt modelId="{BE7E17E9-3D80-A740-BBCF-2D9B673043B8}" type="pres">
      <dgm:prSet presAssocID="{B1546DC1-6946-4E8D-A812-1E8D1EBFFC19}" presName="parentLin" presStyleCnt="0"/>
      <dgm:spPr/>
    </dgm:pt>
    <dgm:pt modelId="{09373A63-F322-1243-B63B-9E318FE49F78}" type="pres">
      <dgm:prSet presAssocID="{B1546DC1-6946-4E8D-A812-1E8D1EBFFC19}" presName="parentLeftMargin" presStyleLbl="node1" presStyleIdx="2" presStyleCnt="4"/>
      <dgm:spPr/>
    </dgm:pt>
    <dgm:pt modelId="{F4381BC7-B934-D44D-94E9-79A56E86B641}" type="pres">
      <dgm:prSet presAssocID="{B1546DC1-6946-4E8D-A812-1E8D1EBFFC19}" presName="parentText" presStyleLbl="node1" presStyleIdx="3" presStyleCnt="4">
        <dgm:presLayoutVars>
          <dgm:chMax val="0"/>
          <dgm:bulletEnabled val="1"/>
        </dgm:presLayoutVars>
      </dgm:prSet>
      <dgm:spPr/>
    </dgm:pt>
    <dgm:pt modelId="{D804B162-0D7E-9847-B07C-22F46A560863}" type="pres">
      <dgm:prSet presAssocID="{B1546DC1-6946-4E8D-A812-1E8D1EBFFC19}" presName="negativeSpace" presStyleCnt="0"/>
      <dgm:spPr/>
    </dgm:pt>
    <dgm:pt modelId="{C3595E79-BD82-EB45-BB99-5B1A7E3F16F5}" type="pres">
      <dgm:prSet presAssocID="{B1546DC1-6946-4E8D-A812-1E8D1EBFFC19}" presName="childText" presStyleLbl="conFgAcc1" presStyleIdx="3" presStyleCnt="4">
        <dgm:presLayoutVars>
          <dgm:bulletEnabled val="1"/>
        </dgm:presLayoutVars>
      </dgm:prSet>
      <dgm:spPr/>
    </dgm:pt>
  </dgm:ptLst>
  <dgm:cxnLst>
    <dgm:cxn modelId="{7FAF8C01-2855-4ACB-BE78-A57D51394A3F}" srcId="{DCFF0F18-82AF-48D9-AC7F-EECD7F379484}" destId="{324A9D71-B08F-4B5D-9DE9-A218F1FE8193}" srcOrd="0" destOrd="0" parTransId="{DD394B50-28F8-42D4-97BD-0E4B593399A1}" sibTransId="{7060D7B4-8412-4D70-8A49-29EA8F174FB5}"/>
    <dgm:cxn modelId="{3E241A02-8087-B943-8C04-58B9E1E6ED98}" type="presOf" srcId="{DCFF0F18-82AF-48D9-AC7F-EECD7F379484}" destId="{CA51C783-B509-7B47-BF13-9D7E964DDD2F}" srcOrd="0" destOrd="0" presId="urn:microsoft.com/office/officeart/2005/8/layout/list1"/>
    <dgm:cxn modelId="{02B4571A-E247-4B18-A3A4-1086487C5747}" srcId="{DCFF0F18-82AF-48D9-AC7F-EECD7F379484}" destId="{B1546DC1-6946-4E8D-A812-1E8D1EBFFC19}" srcOrd="3" destOrd="0" parTransId="{CEC2B8CE-AC57-435D-BDD2-BF6E6E94CA67}" sibTransId="{87DADA75-A470-4ADB-8B6E-FABFDF50A557}"/>
    <dgm:cxn modelId="{3253FC1E-3249-404F-AC5C-7F4157343E03}" srcId="{DCFF0F18-82AF-48D9-AC7F-EECD7F379484}" destId="{392FF772-FE52-4314-AA2C-6246DF9E1276}" srcOrd="1" destOrd="0" parTransId="{3424CDEF-B420-4DD7-971E-C2C927604C3D}" sibTransId="{5A79BC48-B734-46EA-B892-916673E65348}"/>
    <dgm:cxn modelId="{E34E8921-2B33-8E49-8A85-DB722238CBA7}" type="presOf" srcId="{54EC11FC-6D5D-4387-A162-BD947A0A1DE3}" destId="{FB8DF03E-2071-6B48-B596-D0400AA53C88}" srcOrd="0" destOrd="0" presId="urn:microsoft.com/office/officeart/2005/8/layout/list1"/>
    <dgm:cxn modelId="{AFBB5C3F-395B-8544-8D20-4BC27F41799B}" type="presOf" srcId="{B1546DC1-6946-4E8D-A812-1E8D1EBFFC19}" destId="{09373A63-F322-1243-B63B-9E318FE49F78}" srcOrd="0" destOrd="0" presId="urn:microsoft.com/office/officeart/2005/8/layout/list1"/>
    <dgm:cxn modelId="{7183FE45-DBFE-481A-99A1-C61B281C4653}" srcId="{DCFF0F18-82AF-48D9-AC7F-EECD7F379484}" destId="{54EC11FC-6D5D-4387-A162-BD947A0A1DE3}" srcOrd="2" destOrd="0" parTransId="{33E18702-7318-4184-B08C-14E28D3DA17E}" sibTransId="{CE3A26B3-7CC1-4D26-B168-5014E01DAA21}"/>
    <dgm:cxn modelId="{A8F6A168-AA08-944A-97F4-EAFA255D14B9}" type="presOf" srcId="{54EC11FC-6D5D-4387-A162-BD947A0A1DE3}" destId="{6D82E033-4A72-0D4F-AA22-B7AED84EED41}" srcOrd="1" destOrd="0" presId="urn:microsoft.com/office/officeart/2005/8/layout/list1"/>
    <dgm:cxn modelId="{3990EB8F-9573-7347-8646-12A8A83AC7CE}" type="presOf" srcId="{392FF772-FE52-4314-AA2C-6246DF9E1276}" destId="{4B537157-BB8E-2449-AEDB-3C8F9F7D035A}" srcOrd="0" destOrd="0" presId="urn:microsoft.com/office/officeart/2005/8/layout/list1"/>
    <dgm:cxn modelId="{3CE861C3-96D1-5645-8528-6255CBA2E68F}" type="presOf" srcId="{B1546DC1-6946-4E8D-A812-1E8D1EBFFC19}" destId="{F4381BC7-B934-D44D-94E9-79A56E86B641}" srcOrd="1" destOrd="0" presId="urn:microsoft.com/office/officeart/2005/8/layout/list1"/>
    <dgm:cxn modelId="{33BEEEC6-253A-4147-A6EF-456A85A53516}" type="presOf" srcId="{324A9D71-B08F-4B5D-9DE9-A218F1FE8193}" destId="{7DA1C51C-0B23-7E49-8963-207934D289BD}" srcOrd="1" destOrd="0" presId="urn:microsoft.com/office/officeart/2005/8/layout/list1"/>
    <dgm:cxn modelId="{148F6DE0-8808-2341-9E8A-B98EDEFC7A2F}" type="presOf" srcId="{324A9D71-B08F-4B5D-9DE9-A218F1FE8193}" destId="{D39201B9-2771-284A-8D0A-5480136A3293}" srcOrd="0" destOrd="0" presId="urn:microsoft.com/office/officeart/2005/8/layout/list1"/>
    <dgm:cxn modelId="{417EFBF1-D502-6041-B036-DAAD07E55898}" type="presOf" srcId="{392FF772-FE52-4314-AA2C-6246DF9E1276}" destId="{0AAC6F35-3D4E-0644-8CBF-F352618FA153}" srcOrd="1" destOrd="0" presId="urn:microsoft.com/office/officeart/2005/8/layout/list1"/>
    <dgm:cxn modelId="{DC8CE44C-7483-364B-9B77-032C29FDEA33}" type="presParOf" srcId="{CA51C783-B509-7B47-BF13-9D7E964DDD2F}" destId="{7A2E520B-2E50-A34D-AE24-ACA536765DCA}" srcOrd="0" destOrd="0" presId="urn:microsoft.com/office/officeart/2005/8/layout/list1"/>
    <dgm:cxn modelId="{107C64F2-3E4D-6241-A058-9DA2536EC94A}" type="presParOf" srcId="{7A2E520B-2E50-A34D-AE24-ACA536765DCA}" destId="{D39201B9-2771-284A-8D0A-5480136A3293}" srcOrd="0" destOrd="0" presId="urn:microsoft.com/office/officeart/2005/8/layout/list1"/>
    <dgm:cxn modelId="{A3A3AC5B-C883-4D4B-B60E-F20565DABB60}" type="presParOf" srcId="{7A2E520B-2E50-A34D-AE24-ACA536765DCA}" destId="{7DA1C51C-0B23-7E49-8963-207934D289BD}" srcOrd="1" destOrd="0" presId="urn:microsoft.com/office/officeart/2005/8/layout/list1"/>
    <dgm:cxn modelId="{0CAD63F7-D74B-9D47-95D2-4B0C6B0BC3A8}" type="presParOf" srcId="{CA51C783-B509-7B47-BF13-9D7E964DDD2F}" destId="{F8C984A4-C349-2940-B306-1CDAECE82FCD}" srcOrd="1" destOrd="0" presId="urn:microsoft.com/office/officeart/2005/8/layout/list1"/>
    <dgm:cxn modelId="{E60B96F3-8F3B-204C-85C6-E17A474580E8}" type="presParOf" srcId="{CA51C783-B509-7B47-BF13-9D7E964DDD2F}" destId="{433320E5-5A41-6943-8770-72B420A7B0A0}" srcOrd="2" destOrd="0" presId="urn:microsoft.com/office/officeart/2005/8/layout/list1"/>
    <dgm:cxn modelId="{2D80F912-DE8C-6C41-A8D1-C1AA9474C966}" type="presParOf" srcId="{CA51C783-B509-7B47-BF13-9D7E964DDD2F}" destId="{AF353866-4AED-EF4F-88FF-919627D39F70}" srcOrd="3" destOrd="0" presId="urn:microsoft.com/office/officeart/2005/8/layout/list1"/>
    <dgm:cxn modelId="{E4B39B26-8B06-B740-B8C4-CCC8AE7100CB}" type="presParOf" srcId="{CA51C783-B509-7B47-BF13-9D7E964DDD2F}" destId="{6C611BF3-8347-8F47-9AE0-BA19C0280513}" srcOrd="4" destOrd="0" presId="urn:microsoft.com/office/officeart/2005/8/layout/list1"/>
    <dgm:cxn modelId="{FE877BC6-4C4D-9347-B662-6CCBDDF6F710}" type="presParOf" srcId="{6C611BF3-8347-8F47-9AE0-BA19C0280513}" destId="{4B537157-BB8E-2449-AEDB-3C8F9F7D035A}" srcOrd="0" destOrd="0" presId="urn:microsoft.com/office/officeart/2005/8/layout/list1"/>
    <dgm:cxn modelId="{6B719C93-89A7-F047-A4E6-450322629570}" type="presParOf" srcId="{6C611BF3-8347-8F47-9AE0-BA19C0280513}" destId="{0AAC6F35-3D4E-0644-8CBF-F352618FA153}" srcOrd="1" destOrd="0" presId="urn:microsoft.com/office/officeart/2005/8/layout/list1"/>
    <dgm:cxn modelId="{10BC9B41-4A71-454B-BCA6-A8EEC97700D3}" type="presParOf" srcId="{CA51C783-B509-7B47-BF13-9D7E964DDD2F}" destId="{BF00A939-C9BB-3045-B159-2313D0F6C7D3}" srcOrd="5" destOrd="0" presId="urn:microsoft.com/office/officeart/2005/8/layout/list1"/>
    <dgm:cxn modelId="{AB04A1D9-4AE6-3341-B4B3-4B44E6206019}" type="presParOf" srcId="{CA51C783-B509-7B47-BF13-9D7E964DDD2F}" destId="{894E2884-BA9C-7749-A0A5-394830493030}" srcOrd="6" destOrd="0" presId="urn:microsoft.com/office/officeart/2005/8/layout/list1"/>
    <dgm:cxn modelId="{E5E498C0-E7BB-F14A-B00F-6EE9614C1F70}" type="presParOf" srcId="{CA51C783-B509-7B47-BF13-9D7E964DDD2F}" destId="{3A2F70AD-CD38-DC4C-AB49-8C31069168C7}" srcOrd="7" destOrd="0" presId="urn:microsoft.com/office/officeart/2005/8/layout/list1"/>
    <dgm:cxn modelId="{5B0CC13F-4A69-D041-A7CD-6A8434F1F3F3}" type="presParOf" srcId="{CA51C783-B509-7B47-BF13-9D7E964DDD2F}" destId="{97EB3DA7-4E5E-3E4D-8354-39F4AAE63EA5}" srcOrd="8" destOrd="0" presId="urn:microsoft.com/office/officeart/2005/8/layout/list1"/>
    <dgm:cxn modelId="{B63F0E74-A1FB-D64E-AB9D-27BF36A4AD13}" type="presParOf" srcId="{97EB3DA7-4E5E-3E4D-8354-39F4AAE63EA5}" destId="{FB8DF03E-2071-6B48-B596-D0400AA53C88}" srcOrd="0" destOrd="0" presId="urn:microsoft.com/office/officeart/2005/8/layout/list1"/>
    <dgm:cxn modelId="{726CBC04-F9DF-4E45-9FEC-BD55DA68AF91}" type="presParOf" srcId="{97EB3DA7-4E5E-3E4D-8354-39F4AAE63EA5}" destId="{6D82E033-4A72-0D4F-AA22-B7AED84EED41}" srcOrd="1" destOrd="0" presId="urn:microsoft.com/office/officeart/2005/8/layout/list1"/>
    <dgm:cxn modelId="{DB6CC0CB-9B88-984B-99A9-D87FF6A9A319}" type="presParOf" srcId="{CA51C783-B509-7B47-BF13-9D7E964DDD2F}" destId="{0FBDB7F5-7333-CF4E-8B40-0FD15CEF8557}" srcOrd="9" destOrd="0" presId="urn:microsoft.com/office/officeart/2005/8/layout/list1"/>
    <dgm:cxn modelId="{B63C94FC-1D74-FD47-85E2-61DFF0A4A1E8}" type="presParOf" srcId="{CA51C783-B509-7B47-BF13-9D7E964DDD2F}" destId="{29B9D788-6923-B04B-9C95-37C6FC5F4A97}" srcOrd="10" destOrd="0" presId="urn:microsoft.com/office/officeart/2005/8/layout/list1"/>
    <dgm:cxn modelId="{2985915D-A69B-CA43-9DE6-28060D723385}" type="presParOf" srcId="{CA51C783-B509-7B47-BF13-9D7E964DDD2F}" destId="{B44D2467-7E4D-5E49-B6EA-862D6EEAD7E8}" srcOrd="11" destOrd="0" presId="urn:microsoft.com/office/officeart/2005/8/layout/list1"/>
    <dgm:cxn modelId="{F56722BF-52D7-6A40-AFAC-DD8CFAF03280}" type="presParOf" srcId="{CA51C783-B509-7B47-BF13-9D7E964DDD2F}" destId="{BE7E17E9-3D80-A740-BBCF-2D9B673043B8}" srcOrd="12" destOrd="0" presId="urn:microsoft.com/office/officeart/2005/8/layout/list1"/>
    <dgm:cxn modelId="{10CA7184-CC28-6C49-A6F0-F64B20314F8A}" type="presParOf" srcId="{BE7E17E9-3D80-A740-BBCF-2D9B673043B8}" destId="{09373A63-F322-1243-B63B-9E318FE49F78}" srcOrd="0" destOrd="0" presId="urn:microsoft.com/office/officeart/2005/8/layout/list1"/>
    <dgm:cxn modelId="{D94F61CA-EB46-8946-9FD7-C90BE3921543}" type="presParOf" srcId="{BE7E17E9-3D80-A740-BBCF-2D9B673043B8}" destId="{F4381BC7-B934-D44D-94E9-79A56E86B641}" srcOrd="1" destOrd="0" presId="urn:microsoft.com/office/officeart/2005/8/layout/list1"/>
    <dgm:cxn modelId="{225F811E-18FC-3A49-900F-814F726825FF}" type="presParOf" srcId="{CA51C783-B509-7B47-BF13-9D7E964DDD2F}" destId="{D804B162-0D7E-9847-B07C-22F46A560863}" srcOrd="13" destOrd="0" presId="urn:microsoft.com/office/officeart/2005/8/layout/list1"/>
    <dgm:cxn modelId="{6B4A6484-1BE1-E34D-9F87-E56C967BC7BE}" type="presParOf" srcId="{CA51C783-B509-7B47-BF13-9D7E964DDD2F}" destId="{C3595E79-BD82-EB45-BB99-5B1A7E3F16F5}" srcOrd="14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DCFF0F18-82AF-48D9-AC7F-EECD7F379484}" type="doc">
      <dgm:prSet loTypeId="urn:microsoft.com/office/officeart/2005/8/layout/list1" loCatId="list" qsTypeId="urn:microsoft.com/office/officeart/2005/8/quickstyle/simple4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324A9D71-B08F-4B5D-9DE9-A218F1FE8193}">
      <dgm:prSet/>
      <dgm:spPr/>
      <dgm:t>
        <a:bodyPr/>
        <a:lstStyle/>
        <a:p>
          <a:r>
            <a:rPr lang="fr-FR"/>
            <a:t>A. à la quantité d’ADN contenue dans une cellule.</a:t>
          </a:r>
          <a:endParaRPr lang="en-US"/>
        </a:p>
      </dgm:t>
    </dgm:pt>
    <dgm:pt modelId="{DD394B50-28F8-42D4-97BD-0E4B593399A1}" type="parTrans" cxnId="{7FAF8C01-2855-4ACB-BE78-A57D51394A3F}">
      <dgm:prSet/>
      <dgm:spPr/>
      <dgm:t>
        <a:bodyPr/>
        <a:lstStyle/>
        <a:p>
          <a:endParaRPr lang="en-US"/>
        </a:p>
      </dgm:t>
    </dgm:pt>
    <dgm:pt modelId="{7060D7B4-8412-4D70-8A49-29EA8F174FB5}" type="sibTrans" cxnId="{7FAF8C01-2855-4ACB-BE78-A57D51394A3F}">
      <dgm:prSet/>
      <dgm:spPr/>
      <dgm:t>
        <a:bodyPr/>
        <a:lstStyle/>
        <a:p>
          <a:endParaRPr lang="en-US"/>
        </a:p>
      </dgm:t>
    </dgm:pt>
    <dgm:pt modelId="{392FF772-FE52-4314-AA2C-6246DF9E1276}">
      <dgm:prSet/>
      <dgm:spPr/>
      <dgm:t>
        <a:bodyPr/>
        <a:lstStyle/>
        <a:p>
          <a:r>
            <a:rPr lang="fr-FR" dirty="0">
              <a:solidFill>
                <a:schemeClr val="tx1"/>
              </a:solidFill>
              <a:highlight>
                <a:srgbClr val="FFFF00"/>
              </a:highlight>
            </a:rPr>
            <a:t>B. à la représentation ordonnée de l’ensemble des chromosomes d’une cellule</a:t>
          </a:r>
          <a:r>
            <a:rPr lang="fr-FR" dirty="0">
              <a:highlight>
                <a:srgbClr val="FFFF00"/>
              </a:highlight>
            </a:rPr>
            <a:t>.</a:t>
          </a:r>
          <a:endParaRPr lang="en-US" dirty="0">
            <a:highlight>
              <a:srgbClr val="FFFF00"/>
            </a:highlight>
          </a:endParaRPr>
        </a:p>
      </dgm:t>
    </dgm:pt>
    <dgm:pt modelId="{3424CDEF-B420-4DD7-971E-C2C927604C3D}" type="parTrans" cxnId="{3253FC1E-3249-404F-AC5C-7F4157343E03}">
      <dgm:prSet/>
      <dgm:spPr/>
      <dgm:t>
        <a:bodyPr/>
        <a:lstStyle/>
        <a:p>
          <a:endParaRPr lang="en-US"/>
        </a:p>
      </dgm:t>
    </dgm:pt>
    <dgm:pt modelId="{5A79BC48-B734-46EA-B892-916673E65348}" type="sibTrans" cxnId="{3253FC1E-3249-404F-AC5C-7F4157343E03}">
      <dgm:prSet/>
      <dgm:spPr/>
      <dgm:t>
        <a:bodyPr/>
        <a:lstStyle/>
        <a:p>
          <a:endParaRPr lang="en-US"/>
        </a:p>
      </dgm:t>
    </dgm:pt>
    <dgm:pt modelId="{54EC11FC-6D5D-4387-A162-BD947A0A1DE3}">
      <dgm:prSet/>
      <dgm:spPr/>
      <dgm:t>
        <a:bodyPr/>
        <a:lstStyle/>
        <a:p>
          <a:r>
            <a:rPr lang="fr-FR"/>
            <a:t>C. à l’ensemble des protéines qui entourent l’ADN.</a:t>
          </a:r>
          <a:endParaRPr lang="en-US"/>
        </a:p>
      </dgm:t>
    </dgm:pt>
    <dgm:pt modelId="{33E18702-7318-4184-B08C-14E28D3DA17E}" type="parTrans" cxnId="{7183FE45-DBFE-481A-99A1-C61B281C4653}">
      <dgm:prSet/>
      <dgm:spPr/>
      <dgm:t>
        <a:bodyPr/>
        <a:lstStyle/>
        <a:p>
          <a:endParaRPr lang="en-US"/>
        </a:p>
      </dgm:t>
    </dgm:pt>
    <dgm:pt modelId="{CE3A26B3-7CC1-4D26-B168-5014E01DAA21}" type="sibTrans" cxnId="{7183FE45-DBFE-481A-99A1-C61B281C4653}">
      <dgm:prSet/>
      <dgm:spPr/>
      <dgm:t>
        <a:bodyPr/>
        <a:lstStyle/>
        <a:p>
          <a:endParaRPr lang="en-US"/>
        </a:p>
      </dgm:t>
    </dgm:pt>
    <dgm:pt modelId="{B1546DC1-6946-4E8D-A812-1E8D1EBFFC19}">
      <dgm:prSet/>
      <dgm:spPr/>
      <dgm:t>
        <a:bodyPr/>
        <a:lstStyle/>
        <a:p>
          <a:r>
            <a:rPr lang="fr-FR"/>
            <a:t>D. à la division du noyau au cours de la mitose.</a:t>
          </a:r>
          <a:endParaRPr lang="en-US"/>
        </a:p>
      </dgm:t>
    </dgm:pt>
    <dgm:pt modelId="{CEC2B8CE-AC57-435D-BDD2-BF6E6E94CA67}" type="parTrans" cxnId="{02B4571A-E247-4B18-A3A4-1086487C5747}">
      <dgm:prSet/>
      <dgm:spPr/>
      <dgm:t>
        <a:bodyPr/>
        <a:lstStyle/>
        <a:p>
          <a:endParaRPr lang="en-US"/>
        </a:p>
      </dgm:t>
    </dgm:pt>
    <dgm:pt modelId="{87DADA75-A470-4ADB-8B6E-FABFDF50A557}" type="sibTrans" cxnId="{02B4571A-E247-4B18-A3A4-1086487C5747}">
      <dgm:prSet/>
      <dgm:spPr/>
      <dgm:t>
        <a:bodyPr/>
        <a:lstStyle/>
        <a:p>
          <a:endParaRPr lang="en-US"/>
        </a:p>
      </dgm:t>
    </dgm:pt>
    <dgm:pt modelId="{CA51C783-B509-7B47-BF13-9D7E964DDD2F}" type="pres">
      <dgm:prSet presAssocID="{DCFF0F18-82AF-48D9-AC7F-EECD7F379484}" presName="linear" presStyleCnt="0">
        <dgm:presLayoutVars>
          <dgm:dir/>
          <dgm:animLvl val="lvl"/>
          <dgm:resizeHandles val="exact"/>
        </dgm:presLayoutVars>
      </dgm:prSet>
      <dgm:spPr/>
    </dgm:pt>
    <dgm:pt modelId="{7A2E520B-2E50-A34D-AE24-ACA536765DCA}" type="pres">
      <dgm:prSet presAssocID="{324A9D71-B08F-4B5D-9DE9-A218F1FE8193}" presName="parentLin" presStyleCnt="0"/>
      <dgm:spPr/>
    </dgm:pt>
    <dgm:pt modelId="{D39201B9-2771-284A-8D0A-5480136A3293}" type="pres">
      <dgm:prSet presAssocID="{324A9D71-B08F-4B5D-9DE9-A218F1FE8193}" presName="parentLeftMargin" presStyleLbl="node1" presStyleIdx="0" presStyleCnt="4"/>
      <dgm:spPr/>
    </dgm:pt>
    <dgm:pt modelId="{7DA1C51C-0B23-7E49-8963-207934D289BD}" type="pres">
      <dgm:prSet presAssocID="{324A9D71-B08F-4B5D-9DE9-A218F1FE8193}" presName="parentText" presStyleLbl="node1" presStyleIdx="0" presStyleCnt="4">
        <dgm:presLayoutVars>
          <dgm:chMax val="0"/>
          <dgm:bulletEnabled val="1"/>
        </dgm:presLayoutVars>
      </dgm:prSet>
      <dgm:spPr/>
    </dgm:pt>
    <dgm:pt modelId="{F8C984A4-C349-2940-B306-1CDAECE82FCD}" type="pres">
      <dgm:prSet presAssocID="{324A9D71-B08F-4B5D-9DE9-A218F1FE8193}" presName="negativeSpace" presStyleCnt="0"/>
      <dgm:spPr/>
    </dgm:pt>
    <dgm:pt modelId="{433320E5-5A41-6943-8770-72B420A7B0A0}" type="pres">
      <dgm:prSet presAssocID="{324A9D71-B08F-4B5D-9DE9-A218F1FE8193}" presName="childText" presStyleLbl="conFgAcc1" presStyleIdx="0" presStyleCnt="4">
        <dgm:presLayoutVars>
          <dgm:bulletEnabled val="1"/>
        </dgm:presLayoutVars>
      </dgm:prSet>
      <dgm:spPr/>
    </dgm:pt>
    <dgm:pt modelId="{AF353866-4AED-EF4F-88FF-919627D39F70}" type="pres">
      <dgm:prSet presAssocID="{7060D7B4-8412-4D70-8A49-29EA8F174FB5}" presName="spaceBetweenRectangles" presStyleCnt="0"/>
      <dgm:spPr/>
    </dgm:pt>
    <dgm:pt modelId="{6C611BF3-8347-8F47-9AE0-BA19C0280513}" type="pres">
      <dgm:prSet presAssocID="{392FF772-FE52-4314-AA2C-6246DF9E1276}" presName="parentLin" presStyleCnt="0"/>
      <dgm:spPr/>
    </dgm:pt>
    <dgm:pt modelId="{4B537157-BB8E-2449-AEDB-3C8F9F7D035A}" type="pres">
      <dgm:prSet presAssocID="{392FF772-FE52-4314-AA2C-6246DF9E1276}" presName="parentLeftMargin" presStyleLbl="node1" presStyleIdx="0" presStyleCnt="4"/>
      <dgm:spPr/>
    </dgm:pt>
    <dgm:pt modelId="{0AAC6F35-3D4E-0644-8CBF-F352618FA153}" type="pres">
      <dgm:prSet presAssocID="{392FF772-FE52-4314-AA2C-6246DF9E1276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BF00A939-C9BB-3045-B159-2313D0F6C7D3}" type="pres">
      <dgm:prSet presAssocID="{392FF772-FE52-4314-AA2C-6246DF9E1276}" presName="negativeSpace" presStyleCnt="0"/>
      <dgm:spPr/>
    </dgm:pt>
    <dgm:pt modelId="{894E2884-BA9C-7749-A0A5-394830493030}" type="pres">
      <dgm:prSet presAssocID="{392FF772-FE52-4314-AA2C-6246DF9E1276}" presName="childText" presStyleLbl="conFgAcc1" presStyleIdx="1" presStyleCnt="4">
        <dgm:presLayoutVars>
          <dgm:bulletEnabled val="1"/>
        </dgm:presLayoutVars>
      </dgm:prSet>
      <dgm:spPr/>
    </dgm:pt>
    <dgm:pt modelId="{3A2F70AD-CD38-DC4C-AB49-8C31069168C7}" type="pres">
      <dgm:prSet presAssocID="{5A79BC48-B734-46EA-B892-916673E65348}" presName="spaceBetweenRectangles" presStyleCnt="0"/>
      <dgm:spPr/>
    </dgm:pt>
    <dgm:pt modelId="{97EB3DA7-4E5E-3E4D-8354-39F4AAE63EA5}" type="pres">
      <dgm:prSet presAssocID="{54EC11FC-6D5D-4387-A162-BD947A0A1DE3}" presName="parentLin" presStyleCnt="0"/>
      <dgm:spPr/>
    </dgm:pt>
    <dgm:pt modelId="{FB8DF03E-2071-6B48-B596-D0400AA53C88}" type="pres">
      <dgm:prSet presAssocID="{54EC11FC-6D5D-4387-A162-BD947A0A1DE3}" presName="parentLeftMargin" presStyleLbl="node1" presStyleIdx="1" presStyleCnt="4"/>
      <dgm:spPr/>
    </dgm:pt>
    <dgm:pt modelId="{6D82E033-4A72-0D4F-AA22-B7AED84EED41}" type="pres">
      <dgm:prSet presAssocID="{54EC11FC-6D5D-4387-A162-BD947A0A1DE3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0FBDB7F5-7333-CF4E-8B40-0FD15CEF8557}" type="pres">
      <dgm:prSet presAssocID="{54EC11FC-6D5D-4387-A162-BD947A0A1DE3}" presName="negativeSpace" presStyleCnt="0"/>
      <dgm:spPr/>
    </dgm:pt>
    <dgm:pt modelId="{29B9D788-6923-B04B-9C95-37C6FC5F4A97}" type="pres">
      <dgm:prSet presAssocID="{54EC11FC-6D5D-4387-A162-BD947A0A1DE3}" presName="childText" presStyleLbl="conFgAcc1" presStyleIdx="2" presStyleCnt="4">
        <dgm:presLayoutVars>
          <dgm:bulletEnabled val="1"/>
        </dgm:presLayoutVars>
      </dgm:prSet>
      <dgm:spPr/>
    </dgm:pt>
    <dgm:pt modelId="{B44D2467-7E4D-5E49-B6EA-862D6EEAD7E8}" type="pres">
      <dgm:prSet presAssocID="{CE3A26B3-7CC1-4D26-B168-5014E01DAA21}" presName="spaceBetweenRectangles" presStyleCnt="0"/>
      <dgm:spPr/>
    </dgm:pt>
    <dgm:pt modelId="{BE7E17E9-3D80-A740-BBCF-2D9B673043B8}" type="pres">
      <dgm:prSet presAssocID="{B1546DC1-6946-4E8D-A812-1E8D1EBFFC19}" presName="parentLin" presStyleCnt="0"/>
      <dgm:spPr/>
    </dgm:pt>
    <dgm:pt modelId="{09373A63-F322-1243-B63B-9E318FE49F78}" type="pres">
      <dgm:prSet presAssocID="{B1546DC1-6946-4E8D-A812-1E8D1EBFFC19}" presName="parentLeftMargin" presStyleLbl="node1" presStyleIdx="2" presStyleCnt="4"/>
      <dgm:spPr/>
    </dgm:pt>
    <dgm:pt modelId="{F4381BC7-B934-D44D-94E9-79A56E86B641}" type="pres">
      <dgm:prSet presAssocID="{B1546DC1-6946-4E8D-A812-1E8D1EBFFC19}" presName="parentText" presStyleLbl="node1" presStyleIdx="3" presStyleCnt="4">
        <dgm:presLayoutVars>
          <dgm:chMax val="0"/>
          <dgm:bulletEnabled val="1"/>
        </dgm:presLayoutVars>
      </dgm:prSet>
      <dgm:spPr/>
    </dgm:pt>
    <dgm:pt modelId="{D804B162-0D7E-9847-B07C-22F46A560863}" type="pres">
      <dgm:prSet presAssocID="{B1546DC1-6946-4E8D-A812-1E8D1EBFFC19}" presName="negativeSpace" presStyleCnt="0"/>
      <dgm:spPr/>
    </dgm:pt>
    <dgm:pt modelId="{C3595E79-BD82-EB45-BB99-5B1A7E3F16F5}" type="pres">
      <dgm:prSet presAssocID="{B1546DC1-6946-4E8D-A812-1E8D1EBFFC19}" presName="childText" presStyleLbl="conFgAcc1" presStyleIdx="3" presStyleCnt="4">
        <dgm:presLayoutVars>
          <dgm:bulletEnabled val="1"/>
        </dgm:presLayoutVars>
      </dgm:prSet>
      <dgm:spPr/>
    </dgm:pt>
  </dgm:ptLst>
  <dgm:cxnLst>
    <dgm:cxn modelId="{7FAF8C01-2855-4ACB-BE78-A57D51394A3F}" srcId="{DCFF0F18-82AF-48D9-AC7F-EECD7F379484}" destId="{324A9D71-B08F-4B5D-9DE9-A218F1FE8193}" srcOrd="0" destOrd="0" parTransId="{DD394B50-28F8-42D4-97BD-0E4B593399A1}" sibTransId="{7060D7B4-8412-4D70-8A49-29EA8F174FB5}"/>
    <dgm:cxn modelId="{3E241A02-8087-B943-8C04-58B9E1E6ED98}" type="presOf" srcId="{DCFF0F18-82AF-48D9-AC7F-EECD7F379484}" destId="{CA51C783-B509-7B47-BF13-9D7E964DDD2F}" srcOrd="0" destOrd="0" presId="urn:microsoft.com/office/officeart/2005/8/layout/list1"/>
    <dgm:cxn modelId="{02B4571A-E247-4B18-A3A4-1086487C5747}" srcId="{DCFF0F18-82AF-48D9-AC7F-EECD7F379484}" destId="{B1546DC1-6946-4E8D-A812-1E8D1EBFFC19}" srcOrd="3" destOrd="0" parTransId="{CEC2B8CE-AC57-435D-BDD2-BF6E6E94CA67}" sibTransId="{87DADA75-A470-4ADB-8B6E-FABFDF50A557}"/>
    <dgm:cxn modelId="{3253FC1E-3249-404F-AC5C-7F4157343E03}" srcId="{DCFF0F18-82AF-48D9-AC7F-EECD7F379484}" destId="{392FF772-FE52-4314-AA2C-6246DF9E1276}" srcOrd="1" destOrd="0" parTransId="{3424CDEF-B420-4DD7-971E-C2C927604C3D}" sibTransId="{5A79BC48-B734-46EA-B892-916673E65348}"/>
    <dgm:cxn modelId="{E34E8921-2B33-8E49-8A85-DB722238CBA7}" type="presOf" srcId="{54EC11FC-6D5D-4387-A162-BD947A0A1DE3}" destId="{FB8DF03E-2071-6B48-B596-D0400AA53C88}" srcOrd="0" destOrd="0" presId="urn:microsoft.com/office/officeart/2005/8/layout/list1"/>
    <dgm:cxn modelId="{AFBB5C3F-395B-8544-8D20-4BC27F41799B}" type="presOf" srcId="{B1546DC1-6946-4E8D-A812-1E8D1EBFFC19}" destId="{09373A63-F322-1243-B63B-9E318FE49F78}" srcOrd="0" destOrd="0" presId="urn:microsoft.com/office/officeart/2005/8/layout/list1"/>
    <dgm:cxn modelId="{7183FE45-DBFE-481A-99A1-C61B281C4653}" srcId="{DCFF0F18-82AF-48D9-AC7F-EECD7F379484}" destId="{54EC11FC-6D5D-4387-A162-BD947A0A1DE3}" srcOrd="2" destOrd="0" parTransId="{33E18702-7318-4184-B08C-14E28D3DA17E}" sibTransId="{CE3A26B3-7CC1-4D26-B168-5014E01DAA21}"/>
    <dgm:cxn modelId="{A8F6A168-AA08-944A-97F4-EAFA255D14B9}" type="presOf" srcId="{54EC11FC-6D5D-4387-A162-BD947A0A1DE3}" destId="{6D82E033-4A72-0D4F-AA22-B7AED84EED41}" srcOrd="1" destOrd="0" presId="urn:microsoft.com/office/officeart/2005/8/layout/list1"/>
    <dgm:cxn modelId="{3990EB8F-9573-7347-8646-12A8A83AC7CE}" type="presOf" srcId="{392FF772-FE52-4314-AA2C-6246DF9E1276}" destId="{4B537157-BB8E-2449-AEDB-3C8F9F7D035A}" srcOrd="0" destOrd="0" presId="urn:microsoft.com/office/officeart/2005/8/layout/list1"/>
    <dgm:cxn modelId="{3CE861C3-96D1-5645-8528-6255CBA2E68F}" type="presOf" srcId="{B1546DC1-6946-4E8D-A812-1E8D1EBFFC19}" destId="{F4381BC7-B934-D44D-94E9-79A56E86B641}" srcOrd="1" destOrd="0" presId="urn:microsoft.com/office/officeart/2005/8/layout/list1"/>
    <dgm:cxn modelId="{33BEEEC6-253A-4147-A6EF-456A85A53516}" type="presOf" srcId="{324A9D71-B08F-4B5D-9DE9-A218F1FE8193}" destId="{7DA1C51C-0B23-7E49-8963-207934D289BD}" srcOrd="1" destOrd="0" presId="urn:microsoft.com/office/officeart/2005/8/layout/list1"/>
    <dgm:cxn modelId="{148F6DE0-8808-2341-9E8A-B98EDEFC7A2F}" type="presOf" srcId="{324A9D71-B08F-4B5D-9DE9-A218F1FE8193}" destId="{D39201B9-2771-284A-8D0A-5480136A3293}" srcOrd="0" destOrd="0" presId="urn:microsoft.com/office/officeart/2005/8/layout/list1"/>
    <dgm:cxn modelId="{417EFBF1-D502-6041-B036-DAAD07E55898}" type="presOf" srcId="{392FF772-FE52-4314-AA2C-6246DF9E1276}" destId="{0AAC6F35-3D4E-0644-8CBF-F352618FA153}" srcOrd="1" destOrd="0" presId="urn:microsoft.com/office/officeart/2005/8/layout/list1"/>
    <dgm:cxn modelId="{DC8CE44C-7483-364B-9B77-032C29FDEA33}" type="presParOf" srcId="{CA51C783-B509-7B47-BF13-9D7E964DDD2F}" destId="{7A2E520B-2E50-A34D-AE24-ACA536765DCA}" srcOrd="0" destOrd="0" presId="urn:microsoft.com/office/officeart/2005/8/layout/list1"/>
    <dgm:cxn modelId="{107C64F2-3E4D-6241-A058-9DA2536EC94A}" type="presParOf" srcId="{7A2E520B-2E50-A34D-AE24-ACA536765DCA}" destId="{D39201B9-2771-284A-8D0A-5480136A3293}" srcOrd="0" destOrd="0" presId="urn:microsoft.com/office/officeart/2005/8/layout/list1"/>
    <dgm:cxn modelId="{A3A3AC5B-C883-4D4B-B60E-F20565DABB60}" type="presParOf" srcId="{7A2E520B-2E50-A34D-AE24-ACA536765DCA}" destId="{7DA1C51C-0B23-7E49-8963-207934D289BD}" srcOrd="1" destOrd="0" presId="urn:microsoft.com/office/officeart/2005/8/layout/list1"/>
    <dgm:cxn modelId="{0CAD63F7-D74B-9D47-95D2-4B0C6B0BC3A8}" type="presParOf" srcId="{CA51C783-B509-7B47-BF13-9D7E964DDD2F}" destId="{F8C984A4-C349-2940-B306-1CDAECE82FCD}" srcOrd="1" destOrd="0" presId="urn:microsoft.com/office/officeart/2005/8/layout/list1"/>
    <dgm:cxn modelId="{E60B96F3-8F3B-204C-85C6-E17A474580E8}" type="presParOf" srcId="{CA51C783-B509-7B47-BF13-9D7E964DDD2F}" destId="{433320E5-5A41-6943-8770-72B420A7B0A0}" srcOrd="2" destOrd="0" presId="urn:microsoft.com/office/officeart/2005/8/layout/list1"/>
    <dgm:cxn modelId="{2D80F912-DE8C-6C41-A8D1-C1AA9474C966}" type="presParOf" srcId="{CA51C783-B509-7B47-BF13-9D7E964DDD2F}" destId="{AF353866-4AED-EF4F-88FF-919627D39F70}" srcOrd="3" destOrd="0" presId="urn:microsoft.com/office/officeart/2005/8/layout/list1"/>
    <dgm:cxn modelId="{E4B39B26-8B06-B740-B8C4-CCC8AE7100CB}" type="presParOf" srcId="{CA51C783-B509-7B47-BF13-9D7E964DDD2F}" destId="{6C611BF3-8347-8F47-9AE0-BA19C0280513}" srcOrd="4" destOrd="0" presId="urn:microsoft.com/office/officeart/2005/8/layout/list1"/>
    <dgm:cxn modelId="{FE877BC6-4C4D-9347-B662-6CCBDDF6F710}" type="presParOf" srcId="{6C611BF3-8347-8F47-9AE0-BA19C0280513}" destId="{4B537157-BB8E-2449-AEDB-3C8F9F7D035A}" srcOrd="0" destOrd="0" presId="urn:microsoft.com/office/officeart/2005/8/layout/list1"/>
    <dgm:cxn modelId="{6B719C93-89A7-F047-A4E6-450322629570}" type="presParOf" srcId="{6C611BF3-8347-8F47-9AE0-BA19C0280513}" destId="{0AAC6F35-3D4E-0644-8CBF-F352618FA153}" srcOrd="1" destOrd="0" presId="urn:microsoft.com/office/officeart/2005/8/layout/list1"/>
    <dgm:cxn modelId="{10BC9B41-4A71-454B-BCA6-A8EEC97700D3}" type="presParOf" srcId="{CA51C783-B509-7B47-BF13-9D7E964DDD2F}" destId="{BF00A939-C9BB-3045-B159-2313D0F6C7D3}" srcOrd="5" destOrd="0" presId="urn:microsoft.com/office/officeart/2005/8/layout/list1"/>
    <dgm:cxn modelId="{AB04A1D9-4AE6-3341-B4B3-4B44E6206019}" type="presParOf" srcId="{CA51C783-B509-7B47-BF13-9D7E964DDD2F}" destId="{894E2884-BA9C-7749-A0A5-394830493030}" srcOrd="6" destOrd="0" presId="urn:microsoft.com/office/officeart/2005/8/layout/list1"/>
    <dgm:cxn modelId="{E5E498C0-E7BB-F14A-B00F-6EE9614C1F70}" type="presParOf" srcId="{CA51C783-B509-7B47-BF13-9D7E964DDD2F}" destId="{3A2F70AD-CD38-DC4C-AB49-8C31069168C7}" srcOrd="7" destOrd="0" presId="urn:microsoft.com/office/officeart/2005/8/layout/list1"/>
    <dgm:cxn modelId="{5B0CC13F-4A69-D041-A7CD-6A8434F1F3F3}" type="presParOf" srcId="{CA51C783-B509-7B47-BF13-9D7E964DDD2F}" destId="{97EB3DA7-4E5E-3E4D-8354-39F4AAE63EA5}" srcOrd="8" destOrd="0" presId="urn:microsoft.com/office/officeart/2005/8/layout/list1"/>
    <dgm:cxn modelId="{B63F0E74-A1FB-D64E-AB9D-27BF36A4AD13}" type="presParOf" srcId="{97EB3DA7-4E5E-3E4D-8354-39F4AAE63EA5}" destId="{FB8DF03E-2071-6B48-B596-D0400AA53C88}" srcOrd="0" destOrd="0" presId="urn:microsoft.com/office/officeart/2005/8/layout/list1"/>
    <dgm:cxn modelId="{726CBC04-F9DF-4E45-9FEC-BD55DA68AF91}" type="presParOf" srcId="{97EB3DA7-4E5E-3E4D-8354-39F4AAE63EA5}" destId="{6D82E033-4A72-0D4F-AA22-B7AED84EED41}" srcOrd="1" destOrd="0" presId="urn:microsoft.com/office/officeart/2005/8/layout/list1"/>
    <dgm:cxn modelId="{DB6CC0CB-9B88-984B-99A9-D87FF6A9A319}" type="presParOf" srcId="{CA51C783-B509-7B47-BF13-9D7E964DDD2F}" destId="{0FBDB7F5-7333-CF4E-8B40-0FD15CEF8557}" srcOrd="9" destOrd="0" presId="urn:microsoft.com/office/officeart/2005/8/layout/list1"/>
    <dgm:cxn modelId="{B63C94FC-1D74-FD47-85E2-61DFF0A4A1E8}" type="presParOf" srcId="{CA51C783-B509-7B47-BF13-9D7E964DDD2F}" destId="{29B9D788-6923-B04B-9C95-37C6FC5F4A97}" srcOrd="10" destOrd="0" presId="urn:microsoft.com/office/officeart/2005/8/layout/list1"/>
    <dgm:cxn modelId="{2985915D-A69B-CA43-9DE6-28060D723385}" type="presParOf" srcId="{CA51C783-B509-7B47-BF13-9D7E964DDD2F}" destId="{B44D2467-7E4D-5E49-B6EA-862D6EEAD7E8}" srcOrd="11" destOrd="0" presId="urn:microsoft.com/office/officeart/2005/8/layout/list1"/>
    <dgm:cxn modelId="{F56722BF-52D7-6A40-AFAC-DD8CFAF03280}" type="presParOf" srcId="{CA51C783-B509-7B47-BF13-9D7E964DDD2F}" destId="{BE7E17E9-3D80-A740-BBCF-2D9B673043B8}" srcOrd="12" destOrd="0" presId="urn:microsoft.com/office/officeart/2005/8/layout/list1"/>
    <dgm:cxn modelId="{10CA7184-CC28-6C49-A6F0-F64B20314F8A}" type="presParOf" srcId="{BE7E17E9-3D80-A740-BBCF-2D9B673043B8}" destId="{09373A63-F322-1243-B63B-9E318FE49F78}" srcOrd="0" destOrd="0" presId="urn:microsoft.com/office/officeart/2005/8/layout/list1"/>
    <dgm:cxn modelId="{D94F61CA-EB46-8946-9FD7-C90BE3921543}" type="presParOf" srcId="{BE7E17E9-3D80-A740-BBCF-2D9B673043B8}" destId="{F4381BC7-B934-D44D-94E9-79A56E86B641}" srcOrd="1" destOrd="0" presId="urn:microsoft.com/office/officeart/2005/8/layout/list1"/>
    <dgm:cxn modelId="{225F811E-18FC-3A49-900F-814F726825FF}" type="presParOf" srcId="{CA51C783-B509-7B47-BF13-9D7E964DDD2F}" destId="{D804B162-0D7E-9847-B07C-22F46A560863}" srcOrd="13" destOrd="0" presId="urn:microsoft.com/office/officeart/2005/8/layout/list1"/>
    <dgm:cxn modelId="{6B4A6484-1BE1-E34D-9F87-E56C967BC7BE}" type="presParOf" srcId="{CA51C783-B509-7B47-BF13-9D7E964DDD2F}" destId="{C3595E79-BD82-EB45-BB99-5B1A7E3F16F5}" srcOrd="14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82B530D4-90EE-44CB-98C9-79FBA50AAEBC}" type="doc">
      <dgm:prSet loTypeId="urn:microsoft.com/office/officeart/2005/8/layout/list1" loCatId="list" qsTypeId="urn:microsoft.com/office/officeart/2005/8/quickstyle/simple4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EBAB9F7B-CDD1-454B-B0D6-67C37F8CBE2B}">
      <dgm:prSet/>
      <dgm:spPr/>
      <dgm:t>
        <a:bodyPr/>
        <a:lstStyle/>
        <a:p>
          <a:r>
            <a:rPr lang="fr-FR"/>
            <a:t>A. 23 chromosomes isolés.</a:t>
          </a:r>
          <a:endParaRPr lang="en-US"/>
        </a:p>
      </dgm:t>
    </dgm:pt>
    <dgm:pt modelId="{B28398C2-5531-4C07-873A-1695F2D02186}" type="parTrans" cxnId="{8434B08E-DAC7-41F7-9C29-17D509907882}">
      <dgm:prSet/>
      <dgm:spPr/>
      <dgm:t>
        <a:bodyPr/>
        <a:lstStyle/>
        <a:p>
          <a:endParaRPr lang="en-US"/>
        </a:p>
      </dgm:t>
    </dgm:pt>
    <dgm:pt modelId="{3D18EDF5-2581-4B5E-B5B8-2121B32A4806}" type="sibTrans" cxnId="{8434B08E-DAC7-41F7-9C29-17D509907882}">
      <dgm:prSet/>
      <dgm:spPr/>
      <dgm:t>
        <a:bodyPr/>
        <a:lstStyle/>
        <a:p>
          <a:endParaRPr lang="en-US"/>
        </a:p>
      </dgm:t>
    </dgm:pt>
    <dgm:pt modelId="{E24095B3-CC49-4245-9CF8-C1344DB85448}">
      <dgm:prSet/>
      <dgm:spPr/>
      <dgm:t>
        <a:bodyPr/>
        <a:lstStyle/>
        <a:p>
          <a:r>
            <a:rPr lang="fr-FR"/>
            <a:t>B. 46 chromosomes organisés en 23 paires.</a:t>
          </a:r>
          <a:endParaRPr lang="en-US"/>
        </a:p>
      </dgm:t>
    </dgm:pt>
    <dgm:pt modelId="{742E10D5-FE7E-44C2-9D23-84DFBF714AE8}" type="parTrans" cxnId="{505DEB3A-AD6B-47CE-A8EE-29F8327A4F52}">
      <dgm:prSet/>
      <dgm:spPr/>
      <dgm:t>
        <a:bodyPr/>
        <a:lstStyle/>
        <a:p>
          <a:endParaRPr lang="en-US"/>
        </a:p>
      </dgm:t>
    </dgm:pt>
    <dgm:pt modelId="{83A85E4C-ACEB-450D-8808-8BA23CCA4ED1}" type="sibTrans" cxnId="{505DEB3A-AD6B-47CE-A8EE-29F8327A4F52}">
      <dgm:prSet/>
      <dgm:spPr/>
      <dgm:t>
        <a:bodyPr/>
        <a:lstStyle/>
        <a:p>
          <a:endParaRPr lang="en-US"/>
        </a:p>
      </dgm:t>
    </dgm:pt>
    <dgm:pt modelId="{18083C61-9FF3-4D2B-94BA-F8D930350F07}">
      <dgm:prSet/>
      <dgm:spPr/>
      <dgm:t>
        <a:bodyPr/>
        <a:lstStyle/>
        <a:p>
          <a:r>
            <a:rPr lang="fr-FR"/>
            <a:t>C. 46 paires de chromosomes.</a:t>
          </a:r>
          <a:endParaRPr lang="en-US"/>
        </a:p>
      </dgm:t>
    </dgm:pt>
    <dgm:pt modelId="{B2AB0CB6-EF60-4185-8936-E56E3A0CEBE1}" type="parTrans" cxnId="{733927F5-691F-4998-A0DE-9B7F195490EF}">
      <dgm:prSet/>
      <dgm:spPr/>
      <dgm:t>
        <a:bodyPr/>
        <a:lstStyle/>
        <a:p>
          <a:endParaRPr lang="en-US"/>
        </a:p>
      </dgm:t>
    </dgm:pt>
    <dgm:pt modelId="{ADFB2964-2495-4774-B52B-F0FCB949900E}" type="sibTrans" cxnId="{733927F5-691F-4998-A0DE-9B7F195490EF}">
      <dgm:prSet/>
      <dgm:spPr/>
      <dgm:t>
        <a:bodyPr/>
        <a:lstStyle/>
        <a:p>
          <a:endParaRPr lang="en-US"/>
        </a:p>
      </dgm:t>
    </dgm:pt>
    <dgm:pt modelId="{086E60FB-5BB9-43D5-AB1E-F53D51A4C81B}">
      <dgm:prSet/>
      <dgm:spPr/>
      <dgm:t>
        <a:bodyPr/>
        <a:lstStyle/>
        <a:p>
          <a:r>
            <a:rPr lang="fr-FR"/>
            <a:t>D. un seul chromosome de chaque paire.</a:t>
          </a:r>
          <a:endParaRPr lang="en-US"/>
        </a:p>
      </dgm:t>
    </dgm:pt>
    <dgm:pt modelId="{2ED21602-2E5D-400F-BB35-008F98232295}" type="parTrans" cxnId="{1B03D980-D880-46B6-94E7-4CB0028C4134}">
      <dgm:prSet/>
      <dgm:spPr/>
      <dgm:t>
        <a:bodyPr/>
        <a:lstStyle/>
        <a:p>
          <a:endParaRPr lang="en-US"/>
        </a:p>
      </dgm:t>
    </dgm:pt>
    <dgm:pt modelId="{AA6ED621-A4AD-42FE-8AE3-325C983C7C41}" type="sibTrans" cxnId="{1B03D980-D880-46B6-94E7-4CB0028C4134}">
      <dgm:prSet/>
      <dgm:spPr/>
      <dgm:t>
        <a:bodyPr/>
        <a:lstStyle/>
        <a:p>
          <a:endParaRPr lang="en-US"/>
        </a:p>
      </dgm:t>
    </dgm:pt>
    <dgm:pt modelId="{BBCE7C2F-B5D7-7143-849D-DA1F5F6D1236}" type="pres">
      <dgm:prSet presAssocID="{82B530D4-90EE-44CB-98C9-79FBA50AAEBC}" presName="linear" presStyleCnt="0">
        <dgm:presLayoutVars>
          <dgm:dir/>
          <dgm:animLvl val="lvl"/>
          <dgm:resizeHandles val="exact"/>
        </dgm:presLayoutVars>
      </dgm:prSet>
      <dgm:spPr/>
    </dgm:pt>
    <dgm:pt modelId="{6BC83FAA-1C1A-0648-B577-353796677834}" type="pres">
      <dgm:prSet presAssocID="{EBAB9F7B-CDD1-454B-B0D6-67C37F8CBE2B}" presName="parentLin" presStyleCnt="0"/>
      <dgm:spPr/>
    </dgm:pt>
    <dgm:pt modelId="{A804D809-D455-CA4E-B3F4-0432E1337979}" type="pres">
      <dgm:prSet presAssocID="{EBAB9F7B-CDD1-454B-B0D6-67C37F8CBE2B}" presName="parentLeftMargin" presStyleLbl="node1" presStyleIdx="0" presStyleCnt="4"/>
      <dgm:spPr/>
    </dgm:pt>
    <dgm:pt modelId="{C04FE7B0-3A40-824A-9580-935DFFADA788}" type="pres">
      <dgm:prSet presAssocID="{EBAB9F7B-CDD1-454B-B0D6-67C37F8CBE2B}" presName="parentText" presStyleLbl="node1" presStyleIdx="0" presStyleCnt="4">
        <dgm:presLayoutVars>
          <dgm:chMax val="0"/>
          <dgm:bulletEnabled val="1"/>
        </dgm:presLayoutVars>
      </dgm:prSet>
      <dgm:spPr/>
    </dgm:pt>
    <dgm:pt modelId="{63501293-7193-3D41-B20B-20DB1B8E3C7F}" type="pres">
      <dgm:prSet presAssocID="{EBAB9F7B-CDD1-454B-B0D6-67C37F8CBE2B}" presName="negativeSpace" presStyleCnt="0"/>
      <dgm:spPr/>
    </dgm:pt>
    <dgm:pt modelId="{64C59DF4-6084-E343-8CE4-DDA48300DD39}" type="pres">
      <dgm:prSet presAssocID="{EBAB9F7B-CDD1-454B-B0D6-67C37F8CBE2B}" presName="childText" presStyleLbl="conFgAcc1" presStyleIdx="0" presStyleCnt="4">
        <dgm:presLayoutVars>
          <dgm:bulletEnabled val="1"/>
        </dgm:presLayoutVars>
      </dgm:prSet>
      <dgm:spPr/>
    </dgm:pt>
    <dgm:pt modelId="{3844BAB2-6A43-0245-9C15-7E5053B0D79B}" type="pres">
      <dgm:prSet presAssocID="{3D18EDF5-2581-4B5E-B5B8-2121B32A4806}" presName="spaceBetweenRectangles" presStyleCnt="0"/>
      <dgm:spPr/>
    </dgm:pt>
    <dgm:pt modelId="{58F33040-7185-5F4A-A536-8F27A600339F}" type="pres">
      <dgm:prSet presAssocID="{E24095B3-CC49-4245-9CF8-C1344DB85448}" presName="parentLin" presStyleCnt="0"/>
      <dgm:spPr/>
    </dgm:pt>
    <dgm:pt modelId="{84134161-1DA9-0E4C-B875-4C838EAE7A23}" type="pres">
      <dgm:prSet presAssocID="{E24095B3-CC49-4245-9CF8-C1344DB85448}" presName="parentLeftMargin" presStyleLbl="node1" presStyleIdx="0" presStyleCnt="4"/>
      <dgm:spPr/>
    </dgm:pt>
    <dgm:pt modelId="{8BDD83EE-A84F-BC4F-8BA6-79E1BF21D1C0}" type="pres">
      <dgm:prSet presAssocID="{E24095B3-CC49-4245-9CF8-C1344DB85448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79584DA6-D932-9647-A076-6C87BA5DD375}" type="pres">
      <dgm:prSet presAssocID="{E24095B3-CC49-4245-9CF8-C1344DB85448}" presName="negativeSpace" presStyleCnt="0"/>
      <dgm:spPr/>
    </dgm:pt>
    <dgm:pt modelId="{95F9C013-9CE3-3D48-BD64-4330CA63AC85}" type="pres">
      <dgm:prSet presAssocID="{E24095B3-CC49-4245-9CF8-C1344DB85448}" presName="childText" presStyleLbl="conFgAcc1" presStyleIdx="1" presStyleCnt="4">
        <dgm:presLayoutVars>
          <dgm:bulletEnabled val="1"/>
        </dgm:presLayoutVars>
      </dgm:prSet>
      <dgm:spPr/>
    </dgm:pt>
    <dgm:pt modelId="{4927F5F9-6EEB-3347-AFE6-7153A572A661}" type="pres">
      <dgm:prSet presAssocID="{83A85E4C-ACEB-450D-8808-8BA23CCA4ED1}" presName="spaceBetweenRectangles" presStyleCnt="0"/>
      <dgm:spPr/>
    </dgm:pt>
    <dgm:pt modelId="{6B1B92A5-65DC-9346-8270-718AA0138B53}" type="pres">
      <dgm:prSet presAssocID="{18083C61-9FF3-4D2B-94BA-F8D930350F07}" presName="parentLin" presStyleCnt="0"/>
      <dgm:spPr/>
    </dgm:pt>
    <dgm:pt modelId="{85E33CEB-A1B6-0A40-8BBE-A695DA72D593}" type="pres">
      <dgm:prSet presAssocID="{18083C61-9FF3-4D2B-94BA-F8D930350F07}" presName="parentLeftMargin" presStyleLbl="node1" presStyleIdx="1" presStyleCnt="4"/>
      <dgm:spPr/>
    </dgm:pt>
    <dgm:pt modelId="{E507309F-3D62-BA4E-80AA-0EEC46C52B54}" type="pres">
      <dgm:prSet presAssocID="{18083C61-9FF3-4D2B-94BA-F8D930350F07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7E804974-52F1-314F-B491-EDB0F61EAC13}" type="pres">
      <dgm:prSet presAssocID="{18083C61-9FF3-4D2B-94BA-F8D930350F07}" presName="negativeSpace" presStyleCnt="0"/>
      <dgm:spPr/>
    </dgm:pt>
    <dgm:pt modelId="{31A8C217-7003-0D4A-A7E2-A7F669269277}" type="pres">
      <dgm:prSet presAssocID="{18083C61-9FF3-4D2B-94BA-F8D930350F07}" presName="childText" presStyleLbl="conFgAcc1" presStyleIdx="2" presStyleCnt="4">
        <dgm:presLayoutVars>
          <dgm:bulletEnabled val="1"/>
        </dgm:presLayoutVars>
      </dgm:prSet>
      <dgm:spPr/>
    </dgm:pt>
    <dgm:pt modelId="{A5B1927D-E6CD-0C41-99FE-3F2AB5755DF7}" type="pres">
      <dgm:prSet presAssocID="{ADFB2964-2495-4774-B52B-F0FCB949900E}" presName="spaceBetweenRectangles" presStyleCnt="0"/>
      <dgm:spPr/>
    </dgm:pt>
    <dgm:pt modelId="{6E009358-0396-EB47-A47D-8F498CA6D2D4}" type="pres">
      <dgm:prSet presAssocID="{086E60FB-5BB9-43D5-AB1E-F53D51A4C81B}" presName="parentLin" presStyleCnt="0"/>
      <dgm:spPr/>
    </dgm:pt>
    <dgm:pt modelId="{AF0F9527-97AB-F14A-A5AA-5839827AD202}" type="pres">
      <dgm:prSet presAssocID="{086E60FB-5BB9-43D5-AB1E-F53D51A4C81B}" presName="parentLeftMargin" presStyleLbl="node1" presStyleIdx="2" presStyleCnt="4"/>
      <dgm:spPr/>
    </dgm:pt>
    <dgm:pt modelId="{49F95607-A95E-1F47-B60B-B5A9CEC5B3F7}" type="pres">
      <dgm:prSet presAssocID="{086E60FB-5BB9-43D5-AB1E-F53D51A4C81B}" presName="parentText" presStyleLbl="node1" presStyleIdx="3" presStyleCnt="4">
        <dgm:presLayoutVars>
          <dgm:chMax val="0"/>
          <dgm:bulletEnabled val="1"/>
        </dgm:presLayoutVars>
      </dgm:prSet>
      <dgm:spPr/>
    </dgm:pt>
    <dgm:pt modelId="{6A68BEDA-607F-204E-BF27-7BCFB819D4E7}" type="pres">
      <dgm:prSet presAssocID="{086E60FB-5BB9-43D5-AB1E-F53D51A4C81B}" presName="negativeSpace" presStyleCnt="0"/>
      <dgm:spPr/>
    </dgm:pt>
    <dgm:pt modelId="{B513C0D7-F8F7-8749-B349-E6A6BEE63505}" type="pres">
      <dgm:prSet presAssocID="{086E60FB-5BB9-43D5-AB1E-F53D51A4C81B}" presName="childText" presStyleLbl="conFgAcc1" presStyleIdx="3" presStyleCnt="4">
        <dgm:presLayoutVars>
          <dgm:bulletEnabled val="1"/>
        </dgm:presLayoutVars>
      </dgm:prSet>
      <dgm:spPr/>
    </dgm:pt>
  </dgm:ptLst>
  <dgm:cxnLst>
    <dgm:cxn modelId="{126C1315-C6BE-3A49-A5F1-2FE7B5A0FAC6}" type="presOf" srcId="{18083C61-9FF3-4D2B-94BA-F8D930350F07}" destId="{85E33CEB-A1B6-0A40-8BBE-A695DA72D593}" srcOrd="0" destOrd="0" presId="urn:microsoft.com/office/officeart/2005/8/layout/list1"/>
    <dgm:cxn modelId="{60E3C319-2A7D-BB41-B0E6-3F94692CF6FB}" type="presOf" srcId="{086E60FB-5BB9-43D5-AB1E-F53D51A4C81B}" destId="{49F95607-A95E-1F47-B60B-B5A9CEC5B3F7}" srcOrd="1" destOrd="0" presId="urn:microsoft.com/office/officeart/2005/8/layout/list1"/>
    <dgm:cxn modelId="{CC8B1F2E-AC22-8E40-AE4A-58825F7BAA22}" type="presOf" srcId="{E24095B3-CC49-4245-9CF8-C1344DB85448}" destId="{8BDD83EE-A84F-BC4F-8BA6-79E1BF21D1C0}" srcOrd="1" destOrd="0" presId="urn:microsoft.com/office/officeart/2005/8/layout/list1"/>
    <dgm:cxn modelId="{82DC1732-ACDC-614B-BEB6-1C8E73C72587}" type="presOf" srcId="{18083C61-9FF3-4D2B-94BA-F8D930350F07}" destId="{E507309F-3D62-BA4E-80AA-0EEC46C52B54}" srcOrd="1" destOrd="0" presId="urn:microsoft.com/office/officeart/2005/8/layout/list1"/>
    <dgm:cxn modelId="{505DEB3A-AD6B-47CE-A8EE-29F8327A4F52}" srcId="{82B530D4-90EE-44CB-98C9-79FBA50AAEBC}" destId="{E24095B3-CC49-4245-9CF8-C1344DB85448}" srcOrd="1" destOrd="0" parTransId="{742E10D5-FE7E-44C2-9D23-84DFBF714AE8}" sibTransId="{83A85E4C-ACEB-450D-8808-8BA23CCA4ED1}"/>
    <dgm:cxn modelId="{1B03D980-D880-46B6-94E7-4CB0028C4134}" srcId="{82B530D4-90EE-44CB-98C9-79FBA50AAEBC}" destId="{086E60FB-5BB9-43D5-AB1E-F53D51A4C81B}" srcOrd="3" destOrd="0" parTransId="{2ED21602-2E5D-400F-BB35-008F98232295}" sibTransId="{AA6ED621-A4AD-42FE-8AE3-325C983C7C41}"/>
    <dgm:cxn modelId="{8434B08E-DAC7-41F7-9C29-17D509907882}" srcId="{82B530D4-90EE-44CB-98C9-79FBA50AAEBC}" destId="{EBAB9F7B-CDD1-454B-B0D6-67C37F8CBE2B}" srcOrd="0" destOrd="0" parTransId="{B28398C2-5531-4C07-873A-1695F2D02186}" sibTransId="{3D18EDF5-2581-4B5E-B5B8-2121B32A4806}"/>
    <dgm:cxn modelId="{462E6099-FB3F-D94B-93DD-1D4C8EE75CA9}" type="presOf" srcId="{82B530D4-90EE-44CB-98C9-79FBA50AAEBC}" destId="{BBCE7C2F-B5D7-7143-849D-DA1F5F6D1236}" srcOrd="0" destOrd="0" presId="urn:microsoft.com/office/officeart/2005/8/layout/list1"/>
    <dgm:cxn modelId="{52B81AA1-A147-CD47-8421-08A2354F7E7E}" type="presOf" srcId="{E24095B3-CC49-4245-9CF8-C1344DB85448}" destId="{84134161-1DA9-0E4C-B875-4C838EAE7A23}" srcOrd="0" destOrd="0" presId="urn:microsoft.com/office/officeart/2005/8/layout/list1"/>
    <dgm:cxn modelId="{127442AD-9B89-5549-A7D7-579541617E3A}" type="presOf" srcId="{EBAB9F7B-CDD1-454B-B0D6-67C37F8CBE2B}" destId="{C04FE7B0-3A40-824A-9580-935DFFADA788}" srcOrd="1" destOrd="0" presId="urn:microsoft.com/office/officeart/2005/8/layout/list1"/>
    <dgm:cxn modelId="{03861FCF-1B73-EF4E-BE75-CCCFFFF7439B}" type="presOf" srcId="{EBAB9F7B-CDD1-454B-B0D6-67C37F8CBE2B}" destId="{A804D809-D455-CA4E-B3F4-0432E1337979}" srcOrd="0" destOrd="0" presId="urn:microsoft.com/office/officeart/2005/8/layout/list1"/>
    <dgm:cxn modelId="{0F46A8DF-6220-114C-9F36-4DE3FAD591FC}" type="presOf" srcId="{086E60FB-5BB9-43D5-AB1E-F53D51A4C81B}" destId="{AF0F9527-97AB-F14A-A5AA-5839827AD202}" srcOrd="0" destOrd="0" presId="urn:microsoft.com/office/officeart/2005/8/layout/list1"/>
    <dgm:cxn modelId="{733927F5-691F-4998-A0DE-9B7F195490EF}" srcId="{82B530D4-90EE-44CB-98C9-79FBA50AAEBC}" destId="{18083C61-9FF3-4D2B-94BA-F8D930350F07}" srcOrd="2" destOrd="0" parTransId="{B2AB0CB6-EF60-4185-8936-E56E3A0CEBE1}" sibTransId="{ADFB2964-2495-4774-B52B-F0FCB949900E}"/>
    <dgm:cxn modelId="{C981188F-C378-0549-9F54-3BFCC8C92F11}" type="presParOf" srcId="{BBCE7C2F-B5D7-7143-849D-DA1F5F6D1236}" destId="{6BC83FAA-1C1A-0648-B577-353796677834}" srcOrd="0" destOrd="0" presId="urn:microsoft.com/office/officeart/2005/8/layout/list1"/>
    <dgm:cxn modelId="{A3BCE31D-2ABE-C645-82A3-D7E656F0F35E}" type="presParOf" srcId="{6BC83FAA-1C1A-0648-B577-353796677834}" destId="{A804D809-D455-CA4E-B3F4-0432E1337979}" srcOrd="0" destOrd="0" presId="urn:microsoft.com/office/officeart/2005/8/layout/list1"/>
    <dgm:cxn modelId="{E4BDA9DB-E747-5C4F-BCC0-06B67C10D58A}" type="presParOf" srcId="{6BC83FAA-1C1A-0648-B577-353796677834}" destId="{C04FE7B0-3A40-824A-9580-935DFFADA788}" srcOrd="1" destOrd="0" presId="urn:microsoft.com/office/officeart/2005/8/layout/list1"/>
    <dgm:cxn modelId="{5608A065-94E0-6945-9F2F-C28844CEE879}" type="presParOf" srcId="{BBCE7C2F-B5D7-7143-849D-DA1F5F6D1236}" destId="{63501293-7193-3D41-B20B-20DB1B8E3C7F}" srcOrd="1" destOrd="0" presId="urn:microsoft.com/office/officeart/2005/8/layout/list1"/>
    <dgm:cxn modelId="{0C00F7D3-4803-434C-9118-275030A4E776}" type="presParOf" srcId="{BBCE7C2F-B5D7-7143-849D-DA1F5F6D1236}" destId="{64C59DF4-6084-E343-8CE4-DDA48300DD39}" srcOrd="2" destOrd="0" presId="urn:microsoft.com/office/officeart/2005/8/layout/list1"/>
    <dgm:cxn modelId="{224901C7-C889-0841-9286-D69F375B043A}" type="presParOf" srcId="{BBCE7C2F-B5D7-7143-849D-DA1F5F6D1236}" destId="{3844BAB2-6A43-0245-9C15-7E5053B0D79B}" srcOrd="3" destOrd="0" presId="urn:microsoft.com/office/officeart/2005/8/layout/list1"/>
    <dgm:cxn modelId="{44683010-C29D-774C-A653-F9E055494F92}" type="presParOf" srcId="{BBCE7C2F-B5D7-7143-849D-DA1F5F6D1236}" destId="{58F33040-7185-5F4A-A536-8F27A600339F}" srcOrd="4" destOrd="0" presId="urn:microsoft.com/office/officeart/2005/8/layout/list1"/>
    <dgm:cxn modelId="{CE97A0A0-CB64-A846-BEDD-540CFDE87403}" type="presParOf" srcId="{58F33040-7185-5F4A-A536-8F27A600339F}" destId="{84134161-1DA9-0E4C-B875-4C838EAE7A23}" srcOrd="0" destOrd="0" presId="urn:microsoft.com/office/officeart/2005/8/layout/list1"/>
    <dgm:cxn modelId="{DEE5DCA8-7A3D-444C-9FE3-49733765A4CF}" type="presParOf" srcId="{58F33040-7185-5F4A-A536-8F27A600339F}" destId="{8BDD83EE-A84F-BC4F-8BA6-79E1BF21D1C0}" srcOrd="1" destOrd="0" presId="urn:microsoft.com/office/officeart/2005/8/layout/list1"/>
    <dgm:cxn modelId="{3BBF57BA-C5D5-1047-846A-CAB8FC5E1BA8}" type="presParOf" srcId="{BBCE7C2F-B5D7-7143-849D-DA1F5F6D1236}" destId="{79584DA6-D932-9647-A076-6C87BA5DD375}" srcOrd="5" destOrd="0" presId="urn:microsoft.com/office/officeart/2005/8/layout/list1"/>
    <dgm:cxn modelId="{4377C804-4095-514C-9A45-0E87A3A7365A}" type="presParOf" srcId="{BBCE7C2F-B5D7-7143-849D-DA1F5F6D1236}" destId="{95F9C013-9CE3-3D48-BD64-4330CA63AC85}" srcOrd="6" destOrd="0" presId="urn:microsoft.com/office/officeart/2005/8/layout/list1"/>
    <dgm:cxn modelId="{55680C3C-F1DF-9E4A-A643-91256A48B22D}" type="presParOf" srcId="{BBCE7C2F-B5D7-7143-849D-DA1F5F6D1236}" destId="{4927F5F9-6EEB-3347-AFE6-7153A572A661}" srcOrd="7" destOrd="0" presId="urn:microsoft.com/office/officeart/2005/8/layout/list1"/>
    <dgm:cxn modelId="{32D4AB40-25C8-8E45-B373-E1E503E21310}" type="presParOf" srcId="{BBCE7C2F-B5D7-7143-849D-DA1F5F6D1236}" destId="{6B1B92A5-65DC-9346-8270-718AA0138B53}" srcOrd="8" destOrd="0" presId="urn:microsoft.com/office/officeart/2005/8/layout/list1"/>
    <dgm:cxn modelId="{11BEE3CD-F289-F34F-A65F-C2A89DEC51DF}" type="presParOf" srcId="{6B1B92A5-65DC-9346-8270-718AA0138B53}" destId="{85E33CEB-A1B6-0A40-8BBE-A695DA72D593}" srcOrd="0" destOrd="0" presId="urn:microsoft.com/office/officeart/2005/8/layout/list1"/>
    <dgm:cxn modelId="{A38FC6CC-33C9-2248-A62A-DEE0BF9C38BF}" type="presParOf" srcId="{6B1B92A5-65DC-9346-8270-718AA0138B53}" destId="{E507309F-3D62-BA4E-80AA-0EEC46C52B54}" srcOrd="1" destOrd="0" presId="urn:microsoft.com/office/officeart/2005/8/layout/list1"/>
    <dgm:cxn modelId="{BF5A52E6-B527-A64A-B826-F252E39CEEF8}" type="presParOf" srcId="{BBCE7C2F-B5D7-7143-849D-DA1F5F6D1236}" destId="{7E804974-52F1-314F-B491-EDB0F61EAC13}" srcOrd="9" destOrd="0" presId="urn:microsoft.com/office/officeart/2005/8/layout/list1"/>
    <dgm:cxn modelId="{E403DBF7-C131-EB40-A64B-A294F0049D68}" type="presParOf" srcId="{BBCE7C2F-B5D7-7143-849D-DA1F5F6D1236}" destId="{31A8C217-7003-0D4A-A7E2-A7F669269277}" srcOrd="10" destOrd="0" presId="urn:microsoft.com/office/officeart/2005/8/layout/list1"/>
    <dgm:cxn modelId="{EDAADB82-F4E4-4749-A4F7-9A60E6FB3F3B}" type="presParOf" srcId="{BBCE7C2F-B5D7-7143-849D-DA1F5F6D1236}" destId="{A5B1927D-E6CD-0C41-99FE-3F2AB5755DF7}" srcOrd="11" destOrd="0" presId="urn:microsoft.com/office/officeart/2005/8/layout/list1"/>
    <dgm:cxn modelId="{157F29F2-F6AD-B244-A645-E184CC103231}" type="presParOf" srcId="{BBCE7C2F-B5D7-7143-849D-DA1F5F6D1236}" destId="{6E009358-0396-EB47-A47D-8F498CA6D2D4}" srcOrd="12" destOrd="0" presId="urn:microsoft.com/office/officeart/2005/8/layout/list1"/>
    <dgm:cxn modelId="{D6F5F0DE-D05B-AE45-ADD2-BAF8A6F696ED}" type="presParOf" srcId="{6E009358-0396-EB47-A47D-8F498CA6D2D4}" destId="{AF0F9527-97AB-F14A-A5AA-5839827AD202}" srcOrd="0" destOrd="0" presId="urn:microsoft.com/office/officeart/2005/8/layout/list1"/>
    <dgm:cxn modelId="{4DD7D1AE-EA1C-D64F-828E-7065B1803D8C}" type="presParOf" srcId="{6E009358-0396-EB47-A47D-8F498CA6D2D4}" destId="{49F95607-A95E-1F47-B60B-B5A9CEC5B3F7}" srcOrd="1" destOrd="0" presId="urn:microsoft.com/office/officeart/2005/8/layout/list1"/>
    <dgm:cxn modelId="{BEBC9EE5-BABB-2240-9FE4-706CFCAFDDB5}" type="presParOf" srcId="{BBCE7C2F-B5D7-7143-849D-DA1F5F6D1236}" destId="{6A68BEDA-607F-204E-BF27-7BCFB819D4E7}" srcOrd="13" destOrd="0" presId="urn:microsoft.com/office/officeart/2005/8/layout/list1"/>
    <dgm:cxn modelId="{64FB60FE-D945-A84A-8BD0-9D66FA840C85}" type="presParOf" srcId="{BBCE7C2F-B5D7-7143-849D-DA1F5F6D1236}" destId="{B513C0D7-F8F7-8749-B349-E6A6BEE63505}" srcOrd="14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82B530D4-90EE-44CB-98C9-79FBA50AAEBC}" type="doc">
      <dgm:prSet loTypeId="urn:microsoft.com/office/officeart/2005/8/layout/list1" loCatId="list" qsTypeId="urn:microsoft.com/office/officeart/2005/8/quickstyle/simple4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EBAB9F7B-CDD1-454B-B0D6-67C37F8CBE2B}">
      <dgm:prSet/>
      <dgm:spPr/>
      <dgm:t>
        <a:bodyPr/>
        <a:lstStyle/>
        <a:p>
          <a:r>
            <a:rPr lang="fr-FR"/>
            <a:t>A. 23 chromosomes isolés.</a:t>
          </a:r>
          <a:endParaRPr lang="en-US"/>
        </a:p>
      </dgm:t>
    </dgm:pt>
    <dgm:pt modelId="{B28398C2-5531-4C07-873A-1695F2D02186}" type="parTrans" cxnId="{8434B08E-DAC7-41F7-9C29-17D509907882}">
      <dgm:prSet/>
      <dgm:spPr/>
      <dgm:t>
        <a:bodyPr/>
        <a:lstStyle/>
        <a:p>
          <a:endParaRPr lang="en-US"/>
        </a:p>
      </dgm:t>
    </dgm:pt>
    <dgm:pt modelId="{3D18EDF5-2581-4B5E-B5B8-2121B32A4806}" type="sibTrans" cxnId="{8434B08E-DAC7-41F7-9C29-17D509907882}">
      <dgm:prSet/>
      <dgm:spPr/>
      <dgm:t>
        <a:bodyPr/>
        <a:lstStyle/>
        <a:p>
          <a:endParaRPr lang="en-US"/>
        </a:p>
      </dgm:t>
    </dgm:pt>
    <dgm:pt modelId="{E24095B3-CC49-4245-9CF8-C1344DB85448}">
      <dgm:prSet/>
      <dgm:spPr/>
      <dgm:t>
        <a:bodyPr/>
        <a:lstStyle/>
        <a:p>
          <a:r>
            <a:rPr lang="fr-FR" dirty="0">
              <a:solidFill>
                <a:schemeClr val="tx1"/>
              </a:solidFill>
              <a:highlight>
                <a:srgbClr val="FFFF00"/>
              </a:highlight>
            </a:rPr>
            <a:t>B. 46 chromosomes organisés en 23 paires.</a:t>
          </a:r>
          <a:endParaRPr lang="en-US" dirty="0">
            <a:solidFill>
              <a:schemeClr val="tx1"/>
            </a:solidFill>
            <a:highlight>
              <a:srgbClr val="FFFF00"/>
            </a:highlight>
          </a:endParaRPr>
        </a:p>
      </dgm:t>
    </dgm:pt>
    <dgm:pt modelId="{742E10D5-FE7E-44C2-9D23-84DFBF714AE8}" type="parTrans" cxnId="{505DEB3A-AD6B-47CE-A8EE-29F8327A4F52}">
      <dgm:prSet/>
      <dgm:spPr/>
      <dgm:t>
        <a:bodyPr/>
        <a:lstStyle/>
        <a:p>
          <a:endParaRPr lang="en-US"/>
        </a:p>
      </dgm:t>
    </dgm:pt>
    <dgm:pt modelId="{83A85E4C-ACEB-450D-8808-8BA23CCA4ED1}" type="sibTrans" cxnId="{505DEB3A-AD6B-47CE-A8EE-29F8327A4F52}">
      <dgm:prSet/>
      <dgm:spPr/>
      <dgm:t>
        <a:bodyPr/>
        <a:lstStyle/>
        <a:p>
          <a:endParaRPr lang="en-US"/>
        </a:p>
      </dgm:t>
    </dgm:pt>
    <dgm:pt modelId="{18083C61-9FF3-4D2B-94BA-F8D930350F07}">
      <dgm:prSet/>
      <dgm:spPr/>
      <dgm:t>
        <a:bodyPr/>
        <a:lstStyle/>
        <a:p>
          <a:r>
            <a:rPr lang="fr-FR"/>
            <a:t>C. 46 paires de chromosomes.</a:t>
          </a:r>
          <a:endParaRPr lang="en-US"/>
        </a:p>
      </dgm:t>
    </dgm:pt>
    <dgm:pt modelId="{B2AB0CB6-EF60-4185-8936-E56E3A0CEBE1}" type="parTrans" cxnId="{733927F5-691F-4998-A0DE-9B7F195490EF}">
      <dgm:prSet/>
      <dgm:spPr/>
      <dgm:t>
        <a:bodyPr/>
        <a:lstStyle/>
        <a:p>
          <a:endParaRPr lang="en-US"/>
        </a:p>
      </dgm:t>
    </dgm:pt>
    <dgm:pt modelId="{ADFB2964-2495-4774-B52B-F0FCB949900E}" type="sibTrans" cxnId="{733927F5-691F-4998-A0DE-9B7F195490EF}">
      <dgm:prSet/>
      <dgm:spPr/>
      <dgm:t>
        <a:bodyPr/>
        <a:lstStyle/>
        <a:p>
          <a:endParaRPr lang="en-US"/>
        </a:p>
      </dgm:t>
    </dgm:pt>
    <dgm:pt modelId="{086E60FB-5BB9-43D5-AB1E-F53D51A4C81B}">
      <dgm:prSet/>
      <dgm:spPr/>
      <dgm:t>
        <a:bodyPr/>
        <a:lstStyle/>
        <a:p>
          <a:r>
            <a:rPr lang="fr-FR"/>
            <a:t>D. un seul chromosome de chaque paire.</a:t>
          </a:r>
          <a:endParaRPr lang="en-US"/>
        </a:p>
      </dgm:t>
    </dgm:pt>
    <dgm:pt modelId="{2ED21602-2E5D-400F-BB35-008F98232295}" type="parTrans" cxnId="{1B03D980-D880-46B6-94E7-4CB0028C4134}">
      <dgm:prSet/>
      <dgm:spPr/>
      <dgm:t>
        <a:bodyPr/>
        <a:lstStyle/>
        <a:p>
          <a:endParaRPr lang="en-US"/>
        </a:p>
      </dgm:t>
    </dgm:pt>
    <dgm:pt modelId="{AA6ED621-A4AD-42FE-8AE3-325C983C7C41}" type="sibTrans" cxnId="{1B03D980-D880-46B6-94E7-4CB0028C4134}">
      <dgm:prSet/>
      <dgm:spPr/>
      <dgm:t>
        <a:bodyPr/>
        <a:lstStyle/>
        <a:p>
          <a:endParaRPr lang="en-US"/>
        </a:p>
      </dgm:t>
    </dgm:pt>
    <dgm:pt modelId="{BBCE7C2F-B5D7-7143-849D-DA1F5F6D1236}" type="pres">
      <dgm:prSet presAssocID="{82B530D4-90EE-44CB-98C9-79FBA50AAEBC}" presName="linear" presStyleCnt="0">
        <dgm:presLayoutVars>
          <dgm:dir/>
          <dgm:animLvl val="lvl"/>
          <dgm:resizeHandles val="exact"/>
        </dgm:presLayoutVars>
      </dgm:prSet>
      <dgm:spPr/>
    </dgm:pt>
    <dgm:pt modelId="{6BC83FAA-1C1A-0648-B577-353796677834}" type="pres">
      <dgm:prSet presAssocID="{EBAB9F7B-CDD1-454B-B0D6-67C37F8CBE2B}" presName="parentLin" presStyleCnt="0"/>
      <dgm:spPr/>
    </dgm:pt>
    <dgm:pt modelId="{A804D809-D455-CA4E-B3F4-0432E1337979}" type="pres">
      <dgm:prSet presAssocID="{EBAB9F7B-CDD1-454B-B0D6-67C37F8CBE2B}" presName="parentLeftMargin" presStyleLbl="node1" presStyleIdx="0" presStyleCnt="4"/>
      <dgm:spPr/>
    </dgm:pt>
    <dgm:pt modelId="{C04FE7B0-3A40-824A-9580-935DFFADA788}" type="pres">
      <dgm:prSet presAssocID="{EBAB9F7B-CDD1-454B-B0D6-67C37F8CBE2B}" presName="parentText" presStyleLbl="node1" presStyleIdx="0" presStyleCnt="4">
        <dgm:presLayoutVars>
          <dgm:chMax val="0"/>
          <dgm:bulletEnabled val="1"/>
        </dgm:presLayoutVars>
      </dgm:prSet>
      <dgm:spPr/>
    </dgm:pt>
    <dgm:pt modelId="{63501293-7193-3D41-B20B-20DB1B8E3C7F}" type="pres">
      <dgm:prSet presAssocID="{EBAB9F7B-CDD1-454B-B0D6-67C37F8CBE2B}" presName="negativeSpace" presStyleCnt="0"/>
      <dgm:spPr/>
    </dgm:pt>
    <dgm:pt modelId="{64C59DF4-6084-E343-8CE4-DDA48300DD39}" type="pres">
      <dgm:prSet presAssocID="{EBAB9F7B-CDD1-454B-B0D6-67C37F8CBE2B}" presName="childText" presStyleLbl="conFgAcc1" presStyleIdx="0" presStyleCnt="4">
        <dgm:presLayoutVars>
          <dgm:bulletEnabled val="1"/>
        </dgm:presLayoutVars>
      </dgm:prSet>
      <dgm:spPr/>
    </dgm:pt>
    <dgm:pt modelId="{3844BAB2-6A43-0245-9C15-7E5053B0D79B}" type="pres">
      <dgm:prSet presAssocID="{3D18EDF5-2581-4B5E-B5B8-2121B32A4806}" presName="spaceBetweenRectangles" presStyleCnt="0"/>
      <dgm:spPr/>
    </dgm:pt>
    <dgm:pt modelId="{58F33040-7185-5F4A-A536-8F27A600339F}" type="pres">
      <dgm:prSet presAssocID="{E24095B3-CC49-4245-9CF8-C1344DB85448}" presName="parentLin" presStyleCnt="0"/>
      <dgm:spPr/>
    </dgm:pt>
    <dgm:pt modelId="{84134161-1DA9-0E4C-B875-4C838EAE7A23}" type="pres">
      <dgm:prSet presAssocID="{E24095B3-CC49-4245-9CF8-C1344DB85448}" presName="parentLeftMargin" presStyleLbl="node1" presStyleIdx="0" presStyleCnt="4"/>
      <dgm:spPr/>
    </dgm:pt>
    <dgm:pt modelId="{8BDD83EE-A84F-BC4F-8BA6-79E1BF21D1C0}" type="pres">
      <dgm:prSet presAssocID="{E24095B3-CC49-4245-9CF8-C1344DB85448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79584DA6-D932-9647-A076-6C87BA5DD375}" type="pres">
      <dgm:prSet presAssocID="{E24095B3-CC49-4245-9CF8-C1344DB85448}" presName="negativeSpace" presStyleCnt="0"/>
      <dgm:spPr/>
    </dgm:pt>
    <dgm:pt modelId="{95F9C013-9CE3-3D48-BD64-4330CA63AC85}" type="pres">
      <dgm:prSet presAssocID="{E24095B3-CC49-4245-9CF8-C1344DB85448}" presName="childText" presStyleLbl="conFgAcc1" presStyleIdx="1" presStyleCnt="4">
        <dgm:presLayoutVars>
          <dgm:bulletEnabled val="1"/>
        </dgm:presLayoutVars>
      </dgm:prSet>
      <dgm:spPr/>
    </dgm:pt>
    <dgm:pt modelId="{4927F5F9-6EEB-3347-AFE6-7153A572A661}" type="pres">
      <dgm:prSet presAssocID="{83A85E4C-ACEB-450D-8808-8BA23CCA4ED1}" presName="spaceBetweenRectangles" presStyleCnt="0"/>
      <dgm:spPr/>
    </dgm:pt>
    <dgm:pt modelId="{6B1B92A5-65DC-9346-8270-718AA0138B53}" type="pres">
      <dgm:prSet presAssocID="{18083C61-9FF3-4D2B-94BA-F8D930350F07}" presName="parentLin" presStyleCnt="0"/>
      <dgm:spPr/>
    </dgm:pt>
    <dgm:pt modelId="{85E33CEB-A1B6-0A40-8BBE-A695DA72D593}" type="pres">
      <dgm:prSet presAssocID="{18083C61-9FF3-4D2B-94BA-F8D930350F07}" presName="parentLeftMargin" presStyleLbl="node1" presStyleIdx="1" presStyleCnt="4"/>
      <dgm:spPr/>
    </dgm:pt>
    <dgm:pt modelId="{E507309F-3D62-BA4E-80AA-0EEC46C52B54}" type="pres">
      <dgm:prSet presAssocID="{18083C61-9FF3-4D2B-94BA-F8D930350F07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7E804974-52F1-314F-B491-EDB0F61EAC13}" type="pres">
      <dgm:prSet presAssocID="{18083C61-9FF3-4D2B-94BA-F8D930350F07}" presName="negativeSpace" presStyleCnt="0"/>
      <dgm:spPr/>
    </dgm:pt>
    <dgm:pt modelId="{31A8C217-7003-0D4A-A7E2-A7F669269277}" type="pres">
      <dgm:prSet presAssocID="{18083C61-9FF3-4D2B-94BA-F8D930350F07}" presName="childText" presStyleLbl="conFgAcc1" presStyleIdx="2" presStyleCnt="4">
        <dgm:presLayoutVars>
          <dgm:bulletEnabled val="1"/>
        </dgm:presLayoutVars>
      </dgm:prSet>
      <dgm:spPr/>
    </dgm:pt>
    <dgm:pt modelId="{A5B1927D-E6CD-0C41-99FE-3F2AB5755DF7}" type="pres">
      <dgm:prSet presAssocID="{ADFB2964-2495-4774-B52B-F0FCB949900E}" presName="spaceBetweenRectangles" presStyleCnt="0"/>
      <dgm:spPr/>
    </dgm:pt>
    <dgm:pt modelId="{6E009358-0396-EB47-A47D-8F498CA6D2D4}" type="pres">
      <dgm:prSet presAssocID="{086E60FB-5BB9-43D5-AB1E-F53D51A4C81B}" presName="parentLin" presStyleCnt="0"/>
      <dgm:spPr/>
    </dgm:pt>
    <dgm:pt modelId="{AF0F9527-97AB-F14A-A5AA-5839827AD202}" type="pres">
      <dgm:prSet presAssocID="{086E60FB-5BB9-43D5-AB1E-F53D51A4C81B}" presName="parentLeftMargin" presStyleLbl="node1" presStyleIdx="2" presStyleCnt="4"/>
      <dgm:spPr/>
    </dgm:pt>
    <dgm:pt modelId="{49F95607-A95E-1F47-B60B-B5A9CEC5B3F7}" type="pres">
      <dgm:prSet presAssocID="{086E60FB-5BB9-43D5-AB1E-F53D51A4C81B}" presName="parentText" presStyleLbl="node1" presStyleIdx="3" presStyleCnt="4">
        <dgm:presLayoutVars>
          <dgm:chMax val="0"/>
          <dgm:bulletEnabled val="1"/>
        </dgm:presLayoutVars>
      </dgm:prSet>
      <dgm:spPr/>
    </dgm:pt>
    <dgm:pt modelId="{6A68BEDA-607F-204E-BF27-7BCFB819D4E7}" type="pres">
      <dgm:prSet presAssocID="{086E60FB-5BB9-43D5-AB1E-F53D51A4C81B}" presName="negativeSpace" presStyleCnt="0"/>
      <dgm:spPr/>
    </dgm:pt>
    <dgm:pt modelId="{B513C0D7-F8F7-8749-B349-E6A6BEE63505}" type="pres">
      <dgm:prSet presAssocID="{086E60FB-5BB9-43D5-AB1E-F53D51A4C81B}" presName="childText" presStyleLbl="conFgAcc1" presStyleIdx="3" presStyleCnt="4">
        <dgm:presLayoutVars>
          <dgm:bulletEnabled val="1"/>
        </dgm:presLayoutVars>
      </dgm:prSet>
      <dgm:spPr/>
    </dgm:pt>
  </dgm:ptLst>
  <dgm:cxnLst>
    <dgm:cxn modelId="{126C1315-C6BE-3A49-A5F1-2FE7B5A0FAC6}" type="presOf" srcId="{18083C61-9FF3-4D2B-94BA-F8D930350F07}" destId="{85E33CEB-A1B6-0A40-8BBE-A695DA72D593}" srcOrd="0" destOrd="0" presId="urn:microsoft.com/office/officeart/2005/8/layout/list1"/>
    <dgm:cxn modelId="{60E3C319-2A7D-BB41-B0E6-3F94692CF6FB}" type="presOf" srcId="{086E60FB-5BB9-43D5-AB1E-F53D51A4C81B}" destId="{49F95607-A95E-1F47-B60B-B5A9CEC5B3F7}" srcOrd="1" destOrd="0" presId="urn:microsoft.com/office/officeart/2005/8/layout/list1"/>
    <dgm:cxn modelId="{CC8B1F2E-AC22-8E40-AE4A-58825F7BAA22}" type="presOf" srcId="{E24095B3-CC49-4245-9CF8-C1344DB85448}" destId="{8BDD83EE-A84F-BC4F-8BA6-79E1BF21D1C0}" srcOrd="1" destOrd="0" presId="urn:microsoft.com/office/officeart/2005/8/layout/list1"/>
    <dgm:cxn modelId="{82DC1732-ACDC-614B-BEB6-1C8E73C72587}" type="presOf" srcId="{18083C61-9FF3-4D2B-94BA-F8D930350F07}" destId="{E507309F-3D62-BA4E-80AA-0EEC46C52B54}" srcOrd="1" destOrd="0" presId="urn:microsoft.com/office/officeart/2005/8/layout/list1"/>
    <dgm:cxn modelId="{505DEB3A-AD6B-47CE-A8EE-29F8327A4F52}" srcId="{82B530D4-90EE-44CB-98C9-79FBA50AAEBC}" destId="{E24095B3-CC49-4245-9CF8-C1344DB85448}" srcOrd="1" destOrd="0" parTransId="{742E10D5-FE7E-44C2-9D23-84DFBF714AE8}" sibTransId="{83A85E4C-ACEB-450D-8808-8BA23CCA4ED1}"/>
    <dgm:cxn modelId="{1B03D980-D880-46B6-94E7-4CB0028C4134}" srcId="{82B530D4-90EE-44CB-98C9-79FBA50AAEBC}" destId="{086E60FB-5BB9-43D5-AB1E-F53D51A4C81B}" srcOrd="3" destOrd="0" parTransId="{2ED21602-2E5D-400F-BB35-008F98232295}" sibTransId="{AA6ED621-A4AD-42FE-8AE3-325C983C7C41}"/>
    <dgm:cxn modelId="{8434B08E-DAC7-41F7-9C29-17D509907882}" srcId="{82B530D4-90EE-44CB-98C9-79FBA50AAEBC}" destId="{EBAB9F7B-CDD1-454B-B0D6-67C37F8CBE2B}" srcOrd="0" destOrd="0" parTransId="{B28398C2-5531-4C07-873A-1695F2D02186}" sibTransId="{3D18EDF5-2581-4B5E-B5B8-2121B32A4806}"/>
    <dgm:cxn modelId="{462E6099-FB3F-D94B-93DD-1D4C8EE75CA9}" type="presOf" srcId="{82B530D4-90EE-44CB-98C9-79FBA50AAEBC}" destId="{BBCE7C2F-B5D7-7143-849D-DA1F5F6D1236}" srcOrd="0" destOrd="0" presId="urn:microsoft.com/office/officeart/2005/8/layout/list1"/>
    <dgm:cxn modelId="{52B81AA1-A147-CD47-8421-08A2354F7E7E}" type="presOf" srcId="{E24095B3-CC49-4245-9CF8-C1344DB85448}" destId="{84134161-1DA9-0E4C-B875-4C838EAE7A23}" srcOrd="0" destOrd="0" presId="urn:microsoft.com/office/officeart/2005/8/layout/list1"/>
    <dgm:cxn modelId="{127442AD-9B89-5549-A7D7-579541617E3A}" type="presOf" srcId="{EBAB9F7B-CDD1-454B-B0D6-67C37F8CBE2B}" destId="{C04FE7B0-3A40-824A-9580-935DFFADA788}" srcOrd="1" destOrd="0" presId="urn:microsoft.com/office/officeart/2005/8/layout/list1"/>
    <dgm:cxn modelId="{03861FCF-1B73-EF4E-BE75-CCCFFFF7439B}" type="presOf" srcId="{EBAB9F7B-CDD1-454B-B0D6-67C37F8CBE2B}" destId="{A804D809-D455-CA4E-B3F4-0432E1337979}" srcOrd="0" destOrd="0" presId="urn:microsoft.com/office/officeart/2005/8/layout/list1"/>
    <dgm:cxn modelId="{0F46A8DF-6220-114C-9F36-4DE3FAD591FC}" type="presOf" srcId="{086E60FB-5BB9-43D5-AB1E-F53D51A4C81B}" destId="{AF0F9527-97AB-F14A-A5AA-5839827AD202}" srcOrd="0" destOrd="0" presId="urn:microsoft.com/office/officeart/2005/8/layout/list1"/>
    <dgm:cxn modelId="{733927F5-691F-4998-A0DE-9B7F195490EF}" srcId="{82B530D4-90EE-44CB-98C9-79FBA50AAEBC}" destId="{18083C61-9FF3-4D2B-94BA-F8D930350F07}" srcOrd="2" destOrd="0" parTransId="{B2AB0CB6-EF60-4185-8936-E56E3A0CEBE1}" sibTransId="{ADFB2964-2495-4774-B52B-F0FCB949900E}"/>
    <dgm:cxn modelId="{C981188F-C378-0549-9F54-3BFCC8C92F11}" type="presParOf" srcId="{BBCE7C2F-B5D7-7143-849D-DA1F5F6D1236}" destId="{6BC83FAA-1C1A-0648-B577-353796677834}" srcOrd="0" destOrd="0" presId="urn:microsoft.com/office/officeart/2005/8/layout/list1"/>
    <dgm:cxn modelId="{A3BCE31D-2ABE-C645-82A3-D7E656F0F35E}" type="presParOf" srcId="{6BC83FAA-1C1A-0648-B577-353796677834}" destId="{A804D809-D455-CA4E-B3F4-0432E1337979}" srcOrd="0" destOrd="0" presId="urn:microsoft.com/office/officeart/2005/8/layout/list1"/>
    <dgm:cxn modelId="{E4BDA9DB-E747-5C4F-BCC0-06B67C10D58A}" type="presParOf" srcId="{6BC83FAA-1C1A-0648-B577-353796677834}" destId="{C04FE7B0-3A40-824A-9580-935DFFADA788}" srcOrd="1" destOrd="0" presId="urn:microsoft.com/office/officeart/2005/8/layout/list1"/>
    <dgm:cxn modelId="{5608A065-94E0-6945-9F2F-C28844CEE879}" type="presParOf" srcId="{BBCE7C2F-B5D7-7143-849D-DA1F5F6D1236}" destId="{63501293-7193-3D41-B20B-20DB1B8E3C7F}" srcOrd="1" destOrd="0" presId="urn:microsoft.com/office/officeart/2005/8/layout/list1"/>
    <dgm:cxn modelId="{0C00F7D3-4803-434C-9118-275030A4E776}" type="presParOf" srcId="{BBCE7C2F-B5D7-7143-849D-DA1F5F6D1236}" destId="{64C59DF4-6084-E343-8CE4-DDA48300DD39}" srcOrd="2" destOrd="0" presId="urn:microsoft.com/office/officeart/2005/8/layout/list1"/>
    <dgm:cxn modelId="{224901C7-C889-0841-9286-D69F375B043A}" type="presParOf" srcId="{BBCE7C2F-B5D7-7143-849D-DA1F5F6D1236}" destId="{3844BAB2-6A43-0245-9C15-7E5053B0D79B}" srcOrd="3" destOrd="0" presId="urn:microsoft.com/office/officeart/2005/8/layout/list1"/>
    <dgm:cxn modelId="{44683010-C29D-774C-A653-F9E055494F92}" type="presParOf" srcId="{BBCE7C2F-B5D7-7143-849D-DA1F5F6D1236}" destId="{58F33040-7185-5F4A-A536-8F27A600339F}" srcOrd="4" destOrd="0" presId="urn:microsoft.com/office/officeart/2005/8/layout/list1"/>
    <dgm:cxn modelId="{CE97A0A0-CB64-A846-BEDD-540CFDE87403}" type="presParOf" srcId="{58F33040-7185-5F4A-A536-8F27A600339F}" destId="{84134161-1DA9-0E4C-B875-4C838EAE7A23}" srcOrd="0" destOrd="0" presId="urn:microsoft.com/office/officeart/2005/8/layout/list1"/>
    <dgm:cxn modelId="{DEE5DCA8-7A3D-444C-9FE3-49733765A4CF}" type="presParOf" srcId="{58F33040-7185-5F4A-A536-8F27A600339F}" destId="{8BDD83EE-A84F-BC4F-8BA6-79E1BF21D1C0}" srcOrd="1" destOrd="0" presId="urn:microsoft.com/office/officeart/2005/8/layout/list1"/>
    <dgm:cxn modelId="{3BBF57BA-C5D5-1047-846A-CAB8FC5E1BA8}" type="presParOf" srcId="{BBCE7C2F-B5D7-7143-849D-DA1F5F6D1236}" destId="{79584DA6-D932-9647-A076-6C87BA5DD375}" srcOrd="5" destOrd="0" presId="urn:microsoft.com/office/officeart/2005/8/layout/list1"/>
    <dgm:cxn modelId="{4377C804-4095-514C-9A45-0E87A3A7365A}" type="presParOf" srcId="{BBCE7C2F-B5D7-7143-849D-DA1F5F6D1236}" destId="{95F9C013-9CE3-3D48-BD64-4330CA63AC85}" srcOrd="6" destOrd="0" presId="urn:microsoft.com/office/officeart/2005/8/layout/list1"/>
    <dgm:cxn modelId="{55680C3C-F1DF-9E4A-A643-91256A48B22D}" type="presParOf" srcId="{BBCE7C2F-B5D7-7143-849D-DA1F5F6D1236}" destId="{4927F5F9-6EEB-3347-AFE6-7153A572A661}" srcOrd="7" destOrd="0" presId="urn:microsoft.com/office/officeart/2005/8/layout/list1"/>
    <dgm:cxn modelId="{32D4AB40-25C8-8E45-B373-E1E503E21310}" type="presParOf" srcId="{BBCE7C2F-B5D7-7143-849D-DA1F5F6D1236}" destId="{6B1B92A5-65DC-9346-8270-718AA0138B53}" srcOrd="8" destOrd="0" presId="urn:microsoft.com/office/officeart/2005/8/layout/list1"/>
    <dgm:cxn modelId="{11BEE3CD-F289-F34F-A65F-C2A89DEC51DF}" type="presParOf" srcId="{6B1B92A5-65DC-9346-8270-718AA0138B53}" destId="{85E33CEB-A1B6-0A40-8BBE-A695DA72D593}" srcOrd="0" destOrd="0" presId="urn:microsoft.com/office/officeart/2005/8/layout/list1"/>
    <dgm:cxn modelId="{A38FC6CC-33C9-2248-A62A-DEE0BF9C38BF}" type="presParOf" srcId="{6B1B92A5-65DC-9346-8270-718AA0138B53}" destId="{E507309F-3D62-BA4E-80AA-0EEC46C52B54}" srcOrd="1" destOrd="0" presId="urn:microsoft.com/office/officeart/2005/8/layout/list1"/>
    <dgm:cxn modelId="{BF5A52E6-B527-A64A-B826-F252E39CEEF8}" type="presParOf" srcId="{BBCE7C2F-B5D7-7143-849D-DA1F5F6D1236}" destId="{7E804974-52F1-314F-B491-EDB0F61EAC13}" srcOrd="9" destOrd="0" presId="urn:microsoft.com/office/officeart/2005/8/layout/list1"/>
    <dgm:cxn modelId="{E403DBF7-C131-EB40-A64B-A294F0049D68}" type="presParOf" srcId="{BBCE7C2F-B5D7-7143-849D-DA1F5F6D1236}" destId="{31A8C217-7003-0D4A-A7E2-A7F669269277}" srcOrd="10" destOrd="0" presId="urn:microsoft.com/office/officeart/2005/8/layout/list1"/>
    <dgm:cxn modelId="{EDAADB82-F4E4-4749-A4F7-9A60E6FB3F3B}" type="presParOf" srcId="{BBCE7C2F-B5D7-7143-849D-DA1F5F6D1236}" destId="{A5B1927D-E6CD-0C41-99FE-3F2AB5755DF7}" srcOrd="11" destOrd="0" presId="urn:microsoft.com/office/officeart/2005/8/layout/list1"/>
    <dgm:cxn modelId="{157F29F2-F6AD-B244-A645-E184CC103231}" type="presParOf" srcId="{BBCE7C2F-B5D7-7143-849D-DA1F5F6D1236}" destId="{6E009358-0396-EB47-A47D-8F498CA6D2D4}" srcOrd="12" destOrd="0" presId="urn:microsoft.com/office/officeart/2005/8/layout/list1"/>
    <dgm:cxn modelId="{D6F5F0DE-D05B-AE45-ADD2-BAF8A6F696ED}" type="presParOf" srcId="{6E009358-0396-EB47-A47D-8F498CA6D2D4}" destId="{AF0F9527-97AB-F14A-A5AA-5839827AD202}" srcOrd="0" destOrd="0" presId="urn:microsoft.com/office/officeart/2005/8/layout/list1"/>
    <dgm:cxn modelId="{4DD7D1AE-EA1C-D64F-828E-7065B1803D8C}" type="presParOf" srcId="{6E009358-0396-EB47-A47D-8F498CA6D2D4}" destId="{49F95607-A95E-1F47-B60B-B5A9CEC5B3F7}" srcOrd="1" destOrd="0" presId="urn:microsoft.com/office/officeart/2005/8/layout/list1"/>
    <dgm:cxn modelId="{BEBC9EE5-BABB-2240-9FE4-706CFCAFDDB5}" type="presParOf" srcId="{BBCE7C2F-B5D7-7143-849D-DA1F5F6D1236}" destId="{6A68BEDA-607F-204E-BF27-7BCFB819D4E7}" srcOrd="13" destOrd="0" presId="urn:microsoft.com/office/officeart/2005/8/layout/list1"/>
    <dgm:cxn modelId="{64FB60FE-D945-A84A-8BD0-9D66FA840C85}" type="presParOf" srcId="{BBCE7C2F-B5D7-7143-849D-DA1F5F6D1236}" destId="{B513C0D7-F8F7-8749-B349-E6A6BEE63505}" srcOrd="14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CE9CBFFD-24E8-47C6-9D22-7B766B23DB30}" type="doc">
      <dgm:prSet loTypeId="urn:microsoft.com/office/officeart/2005/8/layout/list1" loCatId="list" qsTypeId="urn:microsoft.com/office/officeart/2005/8/quickstyle/simple4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B6FA7C6D-6186-47EF-A989-CE15EC7A7F6A}">
      <dgm:prSet/>
      <dgm:spPr/>
      <dgm:t>
        <a:bodyPr/>
        <a:lstStyle/>
        <a:p>
          <a:r>
            <a:rPr lang="fr-FR"/>
            <a:t>A. prophase.</a:t>
          </a:r>
          <a:endParaRPr lang="en-US"/>
        </a:p>
      </dgm:t>
    </dgm:pt>
    <dgm:pt modelId="{1513A279-E398-4DAE-AA3F-2FBAC9FD079D}" type="parTrans" cxnId="{541E37EE-83E1-4438-B724-DD7E2F1D425D}">
      <dgm:prSet/>
      <dgm:spPr/>
      <dgm:t>
        <a:bodyPr/>
        <a:lstStyle/>
        <a:p>
          <a:endParaRPr lang="en-US"/>
        </a:p>
      </dgm:t>
    </dgm:pt>
    <dgm:pt modelId="{5AC8C47E-257E-41A7-8C95-5B509B087DB9}" type="sibTrans" cxnId="{541E37EE-83E1-4438-B724-DD7E2F1D425D}">
      <dgm:prSet/>
      <dgm:spPr/>
      <dgm:t>
        <a:bodyPr/>
        <a:lstStyle/>
        <a:p>
          <a:endParaRPr lang="en-US"/>
        </a:p>
      </dgm:t>
    </dgm:pt>
    <dgm:pt modelId="{663E00E6-56BB-41FE-90CB-709F0476CF1D}">
      <dgm:prSet/>
      <dgm:spPr/>
      <dgm:t>
        <a:bodyPr/>
        <a:lstStyle/>
        <a:p>
          <a:r>
            <a:rPr lang="fr-FR"/>
            <a:t>B. métaphase.</a:t>
          </a:r>
          <a:endParaRPr lang="en-US"/>
        </a:p>
      </dgm:t>
    </dgm:pt>
    <dgm:pt modelId="{81054361-52C2-4A32-8976-34BF59266A91}" type="parTrans" cxnId="{AE8EBCAE-1457-4C62-B0B4-C4A6D9084647}">
      <dgm:prSet/>
      <dgm:spPr/>
      <dgm:t>
        <a:bodyPr/>
        <a:lstStyle/>
        <a:p>
          <a:endParaRPr lang="en-US"/>
        </a:p>
      </dgm:t>
    </dgm:pt>
    <dgm:pt modelId="{FA175E56-4223-4F02-8A00-6FF19B254BA6}" type="sibTrans" cxnId="{AE8EBCAE-1457-4C62-B0B4-C4A6D9084647}">
      <dgm:prSet/>
      <dgm:spPr/>
      <dgm:t>
        <a:bodyPr/>
        <a:lstStyle/>
        <a:p>
          <a:endParaRPr lang="en-US"/>
        </a:p>
      </dgm:t>
    </dgm:pt>
    <dgm:pt modelId="{B141B85F-E5F8-464A-B2A8-6607EEF9A2EC}">
      <dgm:prSet/>
      <dgm:spPr/>
      <dgm:t>
        <a:bodyPr/>
        <a:lstStyle/>
        <a:p>
          <a:r>
            <a:rPr lang="fr-FR"/>
            <a:t>C. interphase.</a:t>
          </a:r>
          <a:endParaRPr lang="en-US"/>
        </a:p>
      </dgm:t>
    </dgm:pt>
    <dgm:pt modelId="{AFDD3DB2-4ED9-4C96-9368-D173143A0A7A}" type="parTrans" cxnId="{26AAB3C8-0AB4-412C-80D4-CB2D426E762E}">
      <dgm:prSet/>
      <dgm:spPr/>
      <dgm:t>
        <a:bodyPr/>
        <a:lstStyle/>
        <a:p>
          <a:endParaRPr lang="en-US"/>
        </a:p>
      </dgm:t>
    </dgm:pt>
    <dgm:pt modelId="{FF89237C-1941-42D7-BAFE-7401ED7E5D59}" type="sibTrans" cxnId="{26AAB3C8-0AB4-412C-80D4-CB2D426E762E}">
      <dgm:prSet/>
      <dgm:spPr/>
      <dgm:t>
        <a:bodyPr/>
        <a:lstStyle/>
        <a:p>
          <a:endParaRPr lang="en-US"/>
        </a:p>
      </dgm:t>
    </dgm:pt>
    <dgm:pt modelId="{1E86F4D9-D52E-4C27-A796-361EC864D0B9}">
      <dgm:prSet/>
      <dgm:spPr/>
      <dgm:t>
        <a:bodyPr/>
        <a:lstStyle/>
        <a:p>
          <a:r>
            <a:rPr lang="fr-FR"/>
            <a:t>D. télophase.</a:t>
          </a:r>
          <a:endParaRPr lang="en-US"/>
        </a:p>
      </dgm:t>
    </dgm:pt>
    <dgm:pt modelId="{BDF788ED-9ADA-403B-86C2-C7817AA5037D}" type="parTrans" cxnId="{D7F907D1-EE48-43E9-BA90-75AE667B1614}">
      <dgm:prSet/>
      <dgm:spPr/>
      <dgm:t>
        <a:bodyPr/>
        <a:lstStyle/>
        <a:p>
          <a:endParaRPr lang="en-US"/>
        </a:p>
      </dgm:t>
    </dgm:pt>
    <dgm:pt modelId="{45E2ED1E-C9CF-45A8-9B64-5F2346AB9A18}" type="sibTrans" cxnId="{D7F907D1-EE48-43E9-BA90-75AE667B1614}">
      <dgm:prSet/>
      <dgm:spPr/>
      <dgm:t>
        <a:bodyPr/>
        <a:lstStyle/>
        <a:p>
          <a:endParaRPr lang="en-US"/>
        </a:p>
      </dgm:t>
    </dgm:pt>
    <dgm:pt modelId="{DE74F364-31A8-2249-937F-3D2FC6446F5B}" type="pres">
      <dgm:prSet presAssocID="{CE9CBFFD-24E8-47C6-9D22-7B766B23DB30}" presName="linear" presStyleCnt="0">
        <dgm:presLayoutVars>
          <dgm:dir/>
          <dgm:animLvl val="lvl"/>
          <dgm:resizeHandles val="exact"/>
        </dgm:presLayoutVars>
      </dgm:prSet>
      <dgm:spPr/>
    </dgm:pt>
    <dgm:pt modelId="{73D3609A-3CAB-1E4C-AE6E-3850E9A89DA7}" type="pres">
      <dgm:prSet presAssocID="{B6FA7C6D-6186-47EF-A989-CE15EC7A7F6A}" presName="parentLin" presStyleCnt="0"/>
      <dgm:spPr/>
    </dgm:pt>
    <dgm:pt modelId="{3ECBFDCA-DD6F-A945-8A00-0C8BD54A5053}" type="pres">
      <dgm:prSet presAssocID="{B6FA7C6D-6186-47EF-A989-CE15EC7A7F6A}" presName="parentLeftMargin" presStyleLbl="node1" presStyleIdx="0" presStyleCnt="4"/>
      <dgm:spPr/>
    </dgm:pt>
    <dgm:pt modelId="{FBA7E66C-C825-1F48-94CB-AB7C5F6A1467}" type="pres">
      <dgm:prSet presAssocID="{B6FA7C6D-6186-47EF-A989-CE15EC7A7F6A}" presName="parentText" presStyleLbl="node1" presStyleIdx="0" presStyleCnt="4">
        <dgm:presLayoutVars>
          <dgm:chMax val="0"/>
          <dgm:bulletEnabled val="1"/>
        </dgm:presLayoutVars>
      </dgm:prSet>
      <dgm:spPr/>
    </dgm:pt>
    <dgm:pt modelId="{D63BE985-520C-164F-8DAD-1B48DE99F225}" type="pres">
      <dgm:prSet presAssocID="{B6FA7C6D-6186-47EF-A989-CE15EC7A7F6A}" presName="negativeSpace" presStyleCnt="0"/>
      <dgm:spPr/>
    </dgm:pt>
    <dgm:pt modelId="{71745687-5465-7246-9BF3-28A842ED4F8F}" type="pres">
      <dgm:prSet presAssocID="{B6FA7C6D-6186-47EF-A989-CE15EC7A7F6A}" presName="childText" presStyleLbl="conFgAcc1" presStyleIdx="0" presStyleCnt="4">
        <dgm:presLayoutVars>
          <dgm:bulletEnabled val="1"/>
        </dgm:presLayoutVars>
      </dgm:prSet>
      <dgm:spPr/>
    </dgm:pt>
    <dgm:pt modelId="{5B23915F-64DC-3440-AD31-042A778E16C1}" type="pres">
      <dgm:prSet presAssocID="{5AC8C47E-257E-41A7-8C95-5B509B087DB9}" presName="spaceBetweenRectangles" presStyleCnt="0"/>
      <dgm:spPr/>
    </dgm:pt>
    <dgm:pt modelId="{16049DC2-A07C-D544-9AF1-B7D2F1E915AA}" type="pres">
      <dgm:prSet presAssocID="{663E00E6-56BB-41FE-90CB-709F0476CF1D}" presName="parentLin" presStyleCnt="0"/>
      <dgm:spPr/>
    </dgm:pt>
    <dgm:pt modelId="{B9E67CED-8B5A-6D4A-905B-6FB65FE9E669}" type="pres">
      <dgm:prSet presAssocID="{663E00E6-56BB-41FE-90CB-709F0476CF1D}" presName="parentLeftMargin" presStyleLbl="node1" presStyleIdx="0" presStyleCnt="4"/>
      <dgm:spPr/>
    </dgm:pt>
    <dgm:pt modelId="{5F17DD54-61C4-D044-9F8B-97FAD625E816}" type="pres">
      <dgm:prSet presAssocID="{663E00E6-56BB-41FE-90CB-709F0476CF1D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4888879D-20C0-0348-BC7A-C47EF8FFCEFA}" type="pres">
      <dgm:prSet presAssocID="{663E00E6-56BB-41FE-90CB-709F0476CF1D}" presName="negativeSpace" presStyleCnt="0"/>
      <dgm:spPr/>
    </dgm:pt>
    <dgm:pt modelId="{E37CED0A-DEB9-E542-BD0B-1DCC67D0E809}" type="pres">
      <dgm:prSet presAssocID="{663E00E6-56BB-41FE-90CB-709F0476CF1D}" presName="childText" presStyleLbl="conFgAcc1" presStyleIdx="1" presStyleCnt="4">
        <dgm:presLayoutVars>
          <dgm:bulletEnabled val="1"/>
        </dgm:presLayoutVars>
      </dgm:prSet>
      <dgm:spPr/>
    </dgm:pt>
    <dgm:pt modelId="{8C55B44C-19FA-4A4F-9FB4-A9B7093E9045}" type="pres">
      <dgm:prSet presAssocID="{FA175E56-4223-4F02-8A00-6FF19B254BA6}" presName="spaceBetweenRectangles" presStyleCnt="0"/>
      <dgm:spPr/>
    </dgm:pt>
    <dgm:pt modelId="{2BD1F886-EBF1-3046-A64D-2C0E5F920AD7}" type="pres">
      <dgm:prSet presAssocID="{B141B85F-E5F8-464A-B2A8-6607EEF9A2EC}" presName="parentLin" presStyleCnt="0"/>
      <dgm:spPr/>
    </dgm:pt>
    <dgm:pt modelId="{8B193417-AD82-E542-A2AA-2EA85CBEEDB6}" type="pres">
      <dgm:prSet presAssocID="{B141B85F-E5F8-464A-B2A8-6607EEF9A2EC}" presName="parentLeftMargin" presStyleLbl="node1" presStyleIdx="1" presStyleCnt="4"/>
      <dgm:spPr/>
    </dgm:pt>
    <dgm:pt modelId="{1A504840-D07A-9F49-8DB8-CD028D05A65B}" type="pres">
      <dgm:prSet presAssocID="{B141B85F-E5F8-464A-B2A8-6607EEF9A2EC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E754131F-7775-1C47-9102-0AD04BCC024B}" type="pres">
      <dgm:prSet presAssocID="{B141B85F-E5F8-464A-B2A8-6607EEF9A2EC}" presName="negativeSpace" presStyleCnt="0"/>
      <dgm:spPr/>
    </dgm:pt>
    <dgm:pt modelId="{31D5238E-E106-4C45-951F-000B227BFEED}" type="pres">
      <dgm:prSet presAssocID="{B141B85F-E5F8-464A-B2A8-6607EEF9A2EC}" presName="childText" presStyleLbl="conFgAcc1" presStyleIdx="2" presStyleCnt="4">
        <dgm:presLayoutVars>
          <dgm:bulletEnabled val="1"/>
        </dgm:presLayoutVars>
      </dgm:prSet>
      <dgm:spPr/>
    </dgm:pt>
    <dgm:pt modelId="{5A0515B8-53F7-7C47-9B2B-F07F05A4D381}" type="pres">
      <dgm:prSet presAssocID="{FF89237C-1941-42D7-BAFE-7401ED7E5D59}" presName="spaceBetweenRectangles" presStyleCnt="0"/>
      <dgm:spPr/>
    </dgm:pt>
    <dgm:pt modelId="{5E7821ED-1927-7140-B951-AA1E4E7C8A99}" type="pres">
      <dgm:prSet presAssocID="{1E86F4D9-D52E-4C27-A796-361EC864D0B9}" presName="parentLin" presStyleCnt="0"/>
      <dgm:spPr/>
    </dgm:pt>
    <dgm:pt modelId="{7D9FD12B-E2E6-8F45-BB57-72FBB65445DA}" type="pres">
      <dgm:prSet presAssocID="{1E86F4D9-D52E-4C27-A796-361EC864D0B9}" presName="parentLeftMargin" presStyleLbl="node1" presStyleIdx="2" presStyleCnt="4"/>
      <dgm:spPr/>
    </dgm:pt>
    <dgm:pt modelId="{43FB5A61-B393-1B44-A9D4-514D7C2230DA}" type="pres">
      <dgm:prSet presAssocID="{1E86F4D9-D52E-4C27-A796-361EC864D0B9}" presName="parentText" presStyleLbl="node1" presStyleIdx="3" presStyleCnt="4">
        <dgm:presLayoutVars>
          <dgm:chMax val="0"/>
          <dgm:bulletEnabled val="1"/>
        </dgm:presLayoutVars>
      </dgm:prSet>
      <dgm:spPr/>
    </dgm:pt>
    <dgm:pt modelId="{C8823892-52DA-D748-A6E9-7BA9F763B5B2}" type="pres">
      <dgm:prSet presAssocID="{1E86F4D9-D52E-4C27-A796-361EC864D0B9}" presName="negativeSpace" presStyleCnt="0"/>
      <dgm:spPr/>
    </dgm:pt>
    <dgm:pt modelId="{4ACA7527-5E69-B744-9105-9E3AAB0D4005}" type="pres">
      <dgm:prSet presAssocID="{1E86F4D9-D52E-4C27-A796-361EC864D0B9}" presName="childText" presStyleLbl="conFgAcc1" presStyleIdx="3" presStyleCnt="4">
        <dgm:presLayoutVars>
          <dgm:bulletEnabled val="1"/>
        </dgm:presLayoutVars>
      </dgm:prSet>
      <dgm:spPr/>
    </dgm:pt>
  </dgm:ptLst>
  <dgm:cxnLst>
    <dgm:cxn modelId="{E7B54D01-F2D7-C043-B979-1DF690B93B29}" type="presOf" srcId="{B6FA7C6D-6186-47EF-A989-CE15EC7A7F6A}" destId="{3ECBFDCA-DD6F-A945-8A00-0C8BD54A5053}" srcOrd="0" destOrd="0" presId="urn:microsoft.com/office/officeart/2005/8/layout/list1"/>
    <dgm:cxn modelId="{09ADE745-A72C-8040-AEDF-D61309AE779D}" type="presOf" srcId="{B141B85F-E5F8-464A-B2A8-6607EEF9A2EC}" destId="{1A504840-D07A-9F49-8DB8-CD028D05A65B}" srcOrd="1" destOrd="0" presId="urn:microsoft.com/office/officeart/2005/8/layout/list1"/>
    <dgm:cxn modelId="{08FF558C-ABC2-B141-BE37-11E108570A88}" type="presOf" srcId="{663E00E6-56BB-41FE-90CB-709F0476CF1D}" destId="{5F17DD54-61C4-D044-9F8B-97FAD625E816}" srcOrd="1" destOrd="0" presId="urn:microsoft.com/office/officeart/2005/8/layout/list1"/>
    <dgm:cxn modelId="{D99D5493-A728-4C48-9AD0-930B8A4D4227}" type="presOf" srcId="{1E86F4D9-D52E-4C27-A796-361EC864D0B9}" destId="{7D9FD12B-E2E6-8F45-BB57-72FBB65445DA}" srcOrd="0" destOrd="0" presId="urn:microsoft.com/office/officeart/2005/8/layout/list1"/>
    <dgm:cxn modelId="{AE8EBCAE-1457-4C62-B0B4-C4A6D9084647}" srcId="{CE9CBFFD-24E8-47C6-9D22-7B766B23DB30}" destId="{663E00E6-56BB-41FE-90CB-709F0476CF1D}" srcOrd="1" destOrd="0" parTransId="{81054361-52C2-4A32-8976-34BF59266A91}" sibTransId="{FA175E56-4223-4F02-8A00-6FF19B254BA6}"/>
    <dgm:cxn modelId="{1B500BB0-B501-0C46-8B5A-0BBEB73C3FD7}" type="presOf" srcId="{B141B85F-E5F8-464A-B2A8-6607EEF9A2EC}" destId="{8B193417-AD82-E542-A2AA-2EA85CBEEDB6}" srcOrd="0" destOrd="0" presId="urn:microsoft.com/office/officeart/2005/8/layout/list1"/>
    <dgm:cxn modelId="{47899AB1-56E4-F342-806B-47BEECA3D917}" type="presOf" srcId="{CE9CBFFD-24E8-47C6-9D22-7B766B23DB30}" destId="{DE74F364-31A8-2249-937F-3D2FC6446F5B}" srcOrd="0" destOrd="0" presId="urn:microsoft.com/office/officeart/2005/8/layout/list1"/>
    <dgm:cxn modelId="{26AAB3C8-0AB4-412C-80D4-CB2D426E762E}" srcId="{CE9CBFFD-24E8-47C6-9D22-7B766B23DB30}" destId="{B141B85F-E5F8-464A-B2A8-6607EEF9A2EC}" srcOrd="2" destOrd="0" parTransId="{AFDD3DB2-4ED9-4C96-9368-D173143A0A7A}" sibTransId="{FF89237C-1941-42D7-BAFE-7401ED7E5D59}"/>
    <dgm:cxn modelId="{D7F907D1-EE48-43E9-BA90-75AE667B1614}" srcId="{CE9CBFFD-24E8-47C6-9D22-7B766B23DB30}" destId="{1E86F4D9-D52E-4C27-A796-361EC864D0B9}" srcOrd="3" destOrd="0" parTransId="{BDF788ED-9ADA-403B-86C2-C7817AA5037D}" sibTransId="{45E2ED1E-C9CF-45A8-9B64-5F2346AB9A18}"/>
    <dgm:cxn modelId="{BB8014DA-61F8-1647-9018-B1B979C88219}" type="presOf" srcId="{1E86F4D9-D52E-4C27-A796-361EC864D0B9}" destId="{43FB5A61-B393-1B44-A9D4-514D7C2230DA}" srcOrd="1" destOrd="0" presId="urn:microsoft.com/office/officeart/2005/8/layout/list1"/>
    <dgm:cxn modelId="{468289DC-794D-B948-ADAF-E81CD29B23C2}" type="presOf" srcId="{B6FA7C6D-6186-47EF-A989-CE15EC7A7F6A}" destId="{FBA7E66C-C825-1F48-94CB-AB7C5F6A1467}" srcOrd="1" destOrd="0" presId="urn:microsoft.com/office/officeart/2005/8/layout/list1"/>
    <dgm:cxn modelId="{541E37EE-83E1-4438-B724-DD7E2F1D425D}" srcId="{CE9CBFFD-24E8-47C6-9D22-7B766B23DB30}" destId="{B6FA7C6D-6186-47EF-A989-CE15EC7A7F6A}" srcOrd="0" destOrd="0" parTransId="{1513A279-E398-4DAE-AA3F-2FBAC9FD079D}" sibTransId="{5AC8C47E-257E-41A7-8C95-5B509B087DB9}"/>
    <dgm:cxn modelId="{3BD8BAFA-0E21-9842-81CA-A73425E77387}" type="presOf" srcId="{663E00E6-56BB-41FE-90CB-709F0476CF1D}" destId="{B9E67CED-8B5A-6D4A-905B-6FB65FE9E669}" srcOrd="0" destOrd="0" presId="urn:microsoft.com/office/officeart/2005/8/layout/list1"/>
    <dgm:cxn modelId="{4B7E2E24-EFD9-994E-98FD-D834BF0E16E5}" type="presParOf" srcId="{DE74F364-31A8-2249-937F-3D2FC6446F5B}" destId="{73D3609A-3CAB-1E4C-AE6E-3850E9A89DA7}" srcOrd="0" destOrd="0" presId="urn:microsoft.com/office/officeart/2005/8/layout/list1"/>
    <dgm:cxn modelId="{F6999466-A9BE-5D42-B90C-CFB0D43FCA66}" type="presParOf" srcId="{73D3609A-3CAB-1E4C-AE6E-3850E9A89DA7}" destId="{3ECBFDCA-DD6F-A945-8A00-0C8BD54A5053}" srcOrd="0" destOrd="0" presId="urn:microsoft.com/office/officeart/2005/8/layout/list1"/>
    <dgm:cxn modelId="{F313EFCF-8900-214A-9FD0-6E811E2B8C54}" type="presParOf" srcId="{73D3609A-3CAB-1E4C-AE6E-3850E9A89DA7}" destId="{FBA7E66C-C825-1F48-94CB-AB7C5F6A1467}" srcOrd="1" destOrd="0" presId="urn:microsoft.com/office/officeart/2005/8/layout/list1"/>
    <dgm:cxn modelId="{35F56497-A890-F942-9837-C8EE202B101D}" type="presParOf" srcId="{DE74F364-31A8-2249-937F-3D2FC6446F5B}" destId="{D63BE985-520C-164F-8DAD-1B48DE99F225}" srcOrd="1" destOrd="0" presId="urn:microsoft.com/office/officeart/2005/8/layout/list1"/>
    <dgm:cxn modelId="{F0244AE8-5CDB-BF4D-9117-6BF0CE424444}" type="presParOf" srcId="{DE74F364-31A8-2249-937F-3D2FC6446F5B}" destId="{71745687-5465-7246-9BF3-28A842ED4F8F}" srcOrd="2" destOrd="0" presId="urn:microsoft.com/office/officeart/2005/8/layout/list1"/>
    <dgm:cxn modelId="{B80C6BA9-E6F3-044C-89B3-AA29A0C582E5}" type="presParOf" srcId="{DE74F364-31A8-2249-937F-3D2FC6446F5B}" destId="{5B23915F-64DC-3440-AD31-042A778E16C1}" srcOrd="3" destOrd="0" presId="urn:microsoft.com/office/officeart/2005/8/layout/list1"/>
    <dgm:cxn modelId="{677ABC43-4CE2-5B43-8F25-B3A5BDE051A5}" type="presParOf" srcId="{DE74F364-31A8-2249-937F-3D2FC6446F5B}" destId="{16049DC2-A07C-D544-9AF1-B7D2F1E915AA}" srcOrd="4" destOrd="0" presId="urn:microsoft.com/office/officeart/2005/8/layout/list1"/>
    <dgm:cxn modelId="{FD648449-AC20-DA4E-8A0A-3A45E88C0EB8}" type="presParOf" srcId="{16049DC2-A07C-D544-9AF1-B7D2F1E915AA}" destId="{B9E67CED-8B5A-6D4A-905B-6FB65FE9E669}" srcOrd="0" destOrd="0" presId="urn:microsoft.com/office/officeart/2005/8/layout/list1"/>
    <dgm:cxn modelId="{C544B7FF-D2A2-4D48-9C29-A8D5A4801021}" type="presParOf" srcId="{16049DC2-A07C-D544-9AF1-B7D2F1E915AA}" destId="{5F17DD54-61C4-D044-9F8B-97FAD625E816}" srcOrd="1" destOrd="0" presId="urn:microsoft.com/office/officeart/2005/8/layout/list1"/>
    <dgm:cxn modelId="{81AA15D8-836D-0C41-98A3-24C8AA381207}" type="presParOf" srcId="{DE74F364-31A8-2249-937F-3D2FC6446F5B}" destId="{4888879D-20C0-0348-BC7A-C47EF8FFCEFA}" srcOrd="5" destOrd="0" presId="urn:microsoft.com/office/officeart/2005/8/layout/list1"/>
    <dgm:cxn modelId="{C3F1E460-43B6-C547-B465-26140C442B03}" type="presParOf" srcId="{DE74F364-31A8-2249-937F-3D2FC6446F5B}" destId="{E37CED0A-DEB9-E542-BD0B-1DCC67D0E809}" srcOrd="6" destOrd="0" presId="urn:microsoft.com/office/officeart/2005/8/layout/list1"/>
    <dgm:cxn modelId="{86113ADC-3ACF-A545-9177-6A783125EF2F}" type="presParOf" srcId="{DE74F364-31A8-2249-937F-3D2FC6446F5B}" destId="{8C55B44C-19FA-4A4F-9FB4-A9B7093E9045}" srcOrd="7" destOrd="0" presId="urn:microsoft.com/office/officeart/2005/8/layout/list1"/>
    <dgm:cxn modelId="{DD195C0D-654F-F04B-9EFB-B70E7DDCA3DF}" type="presParOf" srcId="{DE74F364-31A8-2249-937F-3D2FC6446F5B}" destId="{2BD1F886-EBF1-3046-A64D-2C0E5F920AD7}" srcOrd="8" destOrd="0" presId="urn:microsoft.com/office/officeart/2005/8/layout/list1"/>
    <dgm:cxn modelId="{2543823B-F21F-9D46-912F-E138D1EA050D}" type="presParOf" srcId="{2BD1F886-EBF1-3046-A64D-2C0E5F920AD7}" destId="{8B193417-AD82-E542-A2AA-2EA85CBEEDB6}" srcOrd="0" destOrd="0" presId="urn:microsoft.com/office/officeart/2005/8/layout/list1"/>
    <dgm:cxn modelId="{BBB8EB3A-120F-934E-9128-FE2A746E8F33}" type="presParOf" srcId="{2BD1F886-EBF1-3046-A64D-2C0E5F920AD7}" destId="{1A504840-D07A-9F49-8DB8-CD028D05A65B}" srcOrd="1" destOrd="0" presId="urn:microsoft.com/office/officeart/2005/8/layout/list1"/>
    <dgm:cxn modelId="{369AAF4D-5CB6-B144-BB09-C1CF8F4A6309}" type="presParOf" srcId="{DE74F364-31A8-2249-937F-3D2FC6446F5B}" destId="{E754131F-7775-1C47-9102-0AD04BCC024B}" srcOrd="9" destOrd="0" presId="urn:microsoft.com/office/officeart/2005/8/layout/list1"/>
    <dgm:cxn modelId="{7BADE594-89B2-884C-89A9-08E5CB61EF15}" type="presParOf" srcId="{DE74F364-31A8-2249-937F-3D2FC6446F5B}" destId="{31D5238E-E106-4C45-951F-000B227BFEED}" srcOrd="10" destOrd="0" presId="urn:microsoft.com/office/officeart/2005/8/layout/list1"/>
    <dgm:cxn modelId="{9439A59B-ACC7-AC47-AE14-440ECEA6A78C}" type="presParOf" srcId="{DE74F364-31A8-2249-937F-3D2FC6446F5B}" destId="{5A0515B8-53F7-7C47-9B2B-F07F05A4D381}" srcOrd="11" destOrd="0" presId="urn:microsoft.com/office/officeart/2005/8/layout/list1"/>
    <dgm:cxn modelId="{0A57258A-13CC-A442-8802-59FB0F33B83A}" type="presParOf" srcId="{DE74F364-31A8-2249-937F-3D2FC6446F5B}" destId="{5E7821ED-1927-7140-B951-AA1E4E7C8A99}" srcOrd="12" destOrd="0" presId="urn:microsoft.com/office/officeart/2005/8/layout/list1"/>
    <dgm:cxn modelId="{99D70689-AB09-F14A-9A2B-FC285A09B568}" type="presParOf" srcId="{5E7821ED-1927-7140-B951-AA1E4E7C8A99}" destId="{7D9FD12B-E2E6-8F45-BB57-72FBB65445DA}" srcOrd="0" destOrd="0" presId="urn:microsoft.com/office/officeart/2005/8/layout/list1"/>
    <dgm:cxn modelId="{AE635E48-02C6-F742-AB07-90D939DEF2CD}" type="presParOf" srcId="{5E7821ED-1927-7140-B951-AA1E4E7C8A99}" destId="{43FB5A61-B393-1B44-A9D4-514D7C2230DA}" srcOrd="1" destOrd="0" presId="urn:microsoft.com/office/officeart/2005/8/layout/list1"/>
    <dgm:cxn modelId="{E6F54A64-BFD0-2A42-BCA8-F2CF8E9D0C78}" type="presParOf" srcId="{DE74F364-31A8-2249-937F-3D2FC6446F5B}" destId="{C8823892-52DA-D748-A6E9-7BA9F763B5B2}" srcOrd="13" destOrd="0" presId="urn:microsoft.com/office/officeart/2005/8/layout/list1"/>
    <dgm:cxn modelId="{D8FBB345-7721-6B47-A710-B48EF326A208}" type="presParOf" srcId="{DE74F364-31A8-2249-937F-3D2FC6446F5B}" destId="{4ACA7527-5E69-B744-9105-9E3AAB0D4005}" srcOrd="14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CE9CBFFD-24E8-47C6-9D22-7B766B23DB30}" type="doc">
      <dgm:prSet loTypeId="urn:microsoft.com/office/officeart/2005/8/layout/list1" loCatId="list" qsTypeId="urn:microsoft.com/office/officeart/2005/8/quickstyle/simple4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B6FA7C6D-6186-47EF-A989-CE15EC7A7F6A}">
      <dgm:prSet/>
      <dgm:spPr/>
      <dgm:t>
        <a:bodyPr/>
        <a:lstStyle/>
        <a:p>
          <a:r>
            <a:rPr lang="fr-FR"/>
            <a:t>A. prophase.</a:t>
          </a:r>
          <a:endParaRPr lang="en-US"/>
        </a:p>
      </dgm:t>
    </dgm:pt>
    <dgm:pt modelId="{1513A279-E398-4DAE-AA3F-2FBAC9FD079D}" type="parTrans" cxnId="{541E37EE-83E1-4438-B724-DD7E2F1D425D}">
      <dgm:prSet/>
      <dgm:spPr/>
      <dgm:t>
        <a:bodyPr/>
        <a:lstStyle/>
        <a:p>
          <a:endParaRPr lang="en-US"/>
        </a:p>
      </dgm:t>
    </dgm:pt>
    <dgm:pt modelId="{5AC8C47E-257E-41A7-8C95-5B509B087DB9}" type="sibTrans" cxnId="{541E37EE-83E1-4438-B724-DD7E2F1D425D}">
      <dgm:prSet/>
      <dgm:spPr/>
      <dgm:t>
        <a:bodyPr/>
        <a:lstStyle/>
        <a:p>
          <a:endParaRPr lang="en-US"/>
        </a:p>
      </dgm:t>
    </dgm:pt>
    <dgm:pt modelId="{663E00E6-56BB-41FE-90CB-709F0476CF1D}">
      <dgm:prSet/>
      <dgm:spPr/>
      <dgm:t>
        <a:bodyPr/>
        <a:lstStyle/>
        <a:p>
          <a:r>
            <a:rPr lang="fr-FR"/>
            <a:t>B. métaphase.</a:t>
          </a:r>
          <a:endParaRPr lang="en-US"/>
        </a:p>
      </dgm:t>
    </dgm:pt>
    <dgm:pt modelId="{81054361-52C2-4A32-8976-34BF59266A91}" type="parTrans" cxnId="{AE8EBCAE-1457-4C62-B0B4-C4A6D9084647}">
      <dgm:prSet/>
      <dgm:spPr/>
      <dgm:t>
        <a:bodyPr/>
        <a:lstStyle/>
        <a:p>
          <a:endParaRPr lang="en-US"/>
        </a:p>
      </dgm:t>
    </dgm:pt>
    <dgm:pt modelId="{FA175E56-4223-4F02-8A00-6FF19B254BA6}" type="sibTrans" cxnId="{AE8EBCAE-1457-4C62-B0B4-C4A6D9084647}">
      <dgm:prSet/>
      <dgm:spPr/>
      <dgm:t>
        <a:bodyPr/>
        <a:lstStyle/>
        <a:p>
          <a:endParaRPr lang="en-US"/>
        </a:p>
      </dgm:t>
    </dgm:pt>
    <dgm:pt modelId="{B141B85F-E5F8-464A-B2A8-6607EEF9A2EC}">
      <dgm:prSet/>
      <dgm:spPr/>
      <dgm:t>
        <a:bodyPr/>
        <a:lstStyle/>
        <a:p>
          <a:r>
            <a:rPr lang="fr-FR" dirty="0">
              <a:solidFill>
                <a:schemeClr val="tx1"/>
              </a:solidFill>
              <a:highlight>
                <a:srgbClr val="FFFF00"/>
              </a:highlight>
            </a:rPr>
            <a:t>C. interphase.</a:t>
          </a:r>
          <a:endParaRPr lang="en-US" dirty="0">
            <a:solidFill>
              <a:schemeClr val="tx1"/>
            </a:solidFill>
            <a:highlight>
              <a:srgbClr val="FFFF00"/>
            </a:highlight>
          </a:endParaRPr>
        </a:p>
      </dgm:t>
    </dgm:pt>
    <dgm:pt modelId="{AFDD3DB2-4ED9-4C96-9368-D173143A0A7A}" type="parTrans" cxnId="{26AAB3C8-0AB4-412C-80D4-CB2D426E762E}">
      <dgm:prSet/>
      <dgm:spPr/>
      <dgm:t>
        <a:bodyPr/>
        <a:lstStyle/>
        <a:p>
          <a:endParaRPr lang="en-US"/>
        </a:p>
      </dgm:t>
    </dgm:pt>
    <dgm:pt modelId="{FF89237C-1941-42D7-BAFE-7401ED7E5D59}" type="sibTrans" cxnId="{26AAB3C8-0AB4-412C-80D4-CB2D426E762E}">
      <dgm:prSet/>
      <dgm:spPr/>
      <dgm:t>
        <a:bodyPr/>
        <a:lstStyle/>
        <a:p>
          <a:endParaRPr lang="en-US"/>
        </a:p>
      </dgm:t>
    </dgm:pt>
    <dgm:pt modelId="{1E86F4D9-D52E-4C27-A796-361EC864D0B9}">
      <dgm:prSet/>
      <dgm:spPr/>
      <dgm:t>
        <a:bodyPr/>
        <a:lstStyle/>
        <a:p>
          <a:r>
            <a:rPr lang="fr-FR"/>
            <a:t>D. télophase.</a:t>
          </a:r>
          <a:endParaRPr lang="en-US"/>
        </a:p>
      </dgm:t>
    </dgm:pt>
    <dgm:pt modelId="{BDF788ED-9ADA-403B-86C2-C7817AA5037D}" type="parTrans" cxnId="{D7F907D1-EE48-43E9-BA90-75AE667B1614}">
      <dgm:prSet/>
      <dgm:spPr/>
      <dgm:t>
        <a:bodyPr/>
        <a:lstStyle/>
        <a:p>
          <a:endParaRPr lang="en-US"/>
        </a:p>
      </dgm:t>
    </dgm:pt>
    <dgm:pt modelId="{45E2ED1E-C9CF-45A8-9B64-5F2346AB9A18}" type="sibTrans" cxnId="{D7F907D1-EE48-43E9-BA90-75AE667B1614}">
      <dgm:prSet/>
      <dgm:spPr/>
      <dgm:t>
        <a:bodyPr/>
        <a:lstStyle/>
        <a:p>
          <a:endParaRPr lang="en-US"/>
        </a:p>
      </dgm:t>
    </dgm:pt>
    <dgm:pt modelId="{DE74F364-31A8-2249-937F-3D2FC6446F5B}" type="pres">
      <dgm:prSet presAssocID="{CE9CBFFD-24E8-47C6-9D22-7B766B23DB30}" presName="linear" presStyleCnt="0">
        <dgm:presLayoutVars>
          <dgm:dir/>
          <dgm:animLvl val="lvl"/>
          <dgm:resizeHandles val="exact"/>
        </dgm:presLayoutVars>
      </dgm:prSet>
      <dgm:spPr/>
    </dgm:pt>
    <dgm:pt modelId="{73D3609A-3CAB-1E4C-AE6E-3850E9A89DA7}" type="pres">
      <dgm:prSet presAssocID="{B6FA7C6D-6186-47EF-A989-CE15EC7A7F6A}" presName="parentLin" presStyleCnt="0"/>
      <dgm:spPr/>
    </dgm:pt>
    <dgm:pt modelId="{3ECBFDCA-DD6F-A945-8A00-0C8BD54A5053}" type="pres">
      <dgm:prSet presAssocID="{B6FA7C6D-6186-47EF-A989-CE15EC7A7F6A}" presName="parentLeftMargin" presStyleLbl="node1" presStyleIdx="0" presStyleCnt="4"/>
      <dgm:spPr/>
    </dgm:pt>
    <dgm:pt modelId="{FBA7E66C-C825-1F48-94CB-AB7C5F6A1467}" type="pres">
      <dgm:prSet presAssocID="{B6FA7C6D-6186-47EF-A989-CE15EC7A7F6A}" presName="parentText" presStyleLbl="node1" presStyleIdx="0" presStyleCnt="4">
        <dgm:presLayoutVars>
          <dgm:chMax val="0"/>
          <dgm:bulletEnabled val="1"/>
        </dgm:presLayoutVars>
      </dgm:prSet>
      <dgm:spPr/>
    </dgm:pt>
    <dgm:pt modelId="{D63BE985-520C-164F-8DAD-1B48DE99F225}" type="pres">
      <dgm:prSet presAssocID="{B6FA7C6D-6186-47EF-A989-CE15EC7A7F6A}" presName="negativeSpace" presStyleCnt="0"/>
      <dgm:spPr/>
    </dgm:pt>
    <dgm:pt modelId="{71745687-5465-7246-9BF3-28A842ED4F8F}" type="pres">
      <dgm:prSet presAssocID="{B6FA7C6D-6186-47EF-A989-CE15EC7A7F6A}" presName="childText" presStyleLbl="conFgAcc1" presStyleIdx="0" presStyleCnt="4">
        <dgm:presLayoutVars>
          <dgm:bulletEnabled val="1"/>
        </dgm:presLayoutVars>
      </dgm:prSet>
      <dgm:spPr/>
    </dgm:pt>
    <dgm:pt modelId="{5B23915F-64DC-3440-AD31-042A778E16C1}" type="pres">
      <dgm:prSet presAssocID="{5AC8C47E-257E-41A7-8C95-5B509B087DB9}" presName="spaceBetweenRectangles" presStyleCnt="0"/>
      <dgm:spPr/>
    </dgm:pt>
    <dgm:pt modelId="{16049DC2-A07C-D544-9AF1-B7D2F1E915AA}" type="pres">
      <dgm:prSet presAssocID="{663E00E6-56BB-41FE-90CB-709F0476CF1D}" presName="parentLin" presStyleCnt="0"/>
      <dgm:spPr/>
    </dgm:pt>
    <dgm:pt modelId="{B9E67CED-8B5A-6D4A-905B-6FB65FE9E669}" type="pres">
      <dgm:prSet presAssocID="{663E00E6-56BB-41FE-90CB-709F0476CF1D}" presName="parentLeftMargin" presStyleLbl="node1" presStyleIdx="0" presStyleCnt="4"/>
      <dgm:spPr/>
    </dgm:pt>
    <dgm:pt modelId="{5F17DD54-61C4-D044-9F8B-97FAD625E816}" type="pres">
      <dgm:prSet presAssocID="{663E00E6-56BB-41FE-90CB-709F0476CF1D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4888879D-20C0-0348-BC7A-C47EF8FFCEFA}" type="pres">
      <dgm:prSet presAssocID="{663E00E6-56BB-41FE-90CB-709F0476CF1D}" presName="negativeSpace" presStyleCnt="0"/>
      <dgm:spPr/>
    </dgm:pt>
    <dgm:pt modelId="{E37CED0A-DEB9-E542-BD0B-1DCC67D0E809}" type="pres">
      <dgm:prSet presAssocID="{663E00E6-56BB-41FE-90CB-709F0476CF1D}" presName="childText" presStyleLbl="conFgAcc1" presStyleIdx="1" presStyleCnt="4">
        <dgm:presLayoutVars>
          <dgm:bulletEnabled val="1"/>
        </dgm:presLayoutVars>
      </dgm:prSet>
      <dgm:spPr/>
    </dgm:pt>
    <dgm:pt modelId="{8C55B44C-19FA-4A4F-9FB4-A9B7093E9045}" type="pres">
      <dgm:prSet presAssocID="{FA175E56-4223-4F02-8A00-6FF19B254BA6}" presName="spaceBetweenRectangles" presStyleCnt="0"/>
      <dgm:spPr/>
    </dgm:pt>
    <dgm:pt modelId="{2BD1F886-EBF1-3046-A64D-2C0E5F920AD7}" type="pres">
      <dgm:prSet presAssocID="{B141B85F-E5F8-464A-B2A8-6607EEF9A2EC}" presName="parentLin" presStyleCnt="0"/>
      <dgm:spPr/>
    </dgm:pt>
    <dgm:pt modelId="{8B193417-AD82-E542-A2AA-2EA85CBEEDB6}" type="pres">
      <dgm:prSet presAssocID="{B141B85F-E5F8-464A-B2A8-6607EEF9A2EC}" presName="parentLeftMargin" presStyleLbl="node1" presStyleIdx="1" presStyleCnt="4"/>
      <dgm:spPr/>
    </dgm:pt>
    <dgm:pt modelId="{1A504840-D07A-9F49-8DB8-CD028D05A65B}" type="pres">
      <dgm:prSet presAssocID="{B141B85F-E5F8-464A-B2A8-6607EEF9A2EC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E754131F-7775-1C47-9102-0AD04BCC024B}" type="pres">
      <dgm:prSet presAssocID="{B141B85F-E5F8-464A-B2A8-6607EEF9A2EC}" presName="negativeSpace" presStyleCnt="0"/>
      <dgm:spPr/>
    </dgm:pt>
    <dgm:pt modelId="{31D5238E-E106-4C45-951F-000B227BFEED}" type="pres">
      <dgm:prSet presAssocID="{B141B85F-E5F8-464A-B2A8-6607EEF9A2EC}" presName="childText" presStyleLbl="conFgAcc1" presStyleIdx="2" presStyleCnt="4">
        <dgm:presLayoutVars>
          <dgm:bulletEnabled val="1"/>
        </dgm:presLayoutVars>
      </dgm:prSet>
      <dgm:spPr/>
    </dgm:pt>
    <dgm:pt modelId="{5A0515B8-53F7-7C47-9B2B-F07F05A4D381}" type="pres">
      <dgm:prSet presAssocID="{FF89237C-1941-42D7-BAFE-7401ED7E5D59}" presName="spaceBetweenRectangles" presStyleCnt="0"/>
      <dgm:spPr/>
    </dgm:pt>
    <dgm:pt modelId="{5E7821ED-1927-7140-B951-AA1E4E7C8A99}" type="pres">
      <dgm:prSet presAssocID="{1E86F4D9-D52E-4C27-A796-361EC864D0B9}" presName="parentLin" presStyleCnt="0"/>
      <dgm:spPr/>
    </dgm:pt>
    <dgm:pt modelId="{7D9FD12B-E2E6-8F45-BB57-72FBB65445DA}" type="pres">
      <dgm:prSet presAssocID="{1E86F4D9-D52E-4C27-A796-361EC864D0B9}" presName="parentLeftMargin" presStyleLbl="node1" presStyleIdx="2" presStyleCnt="4"/>
      <dgm:spPr/>
    </dgm:pt>
    <dgm:pt modelId="{43FB5A61-B393-1B44-A9D4-514D7C2230DA}" type="pres">
      <dgm:prSet presAssocID="{1E86F4D9-D52E-4C27-A796-361EC864D0B9}" presName="parentText" presStyleLbl="node1" presStyleIdx="3" presStyleCnt="4">
        <dgm:presLayoutVars>
          <dgm:chMax val="0"/>
          <dgm:bulletEnabled val="1"/>
        </dgm:presLayoutVars>
      </dgm:prSet>
      <dgm:spPr/>
    </dgm:pt>
    <dgm:pt modelId="{C8823892-52DA-D748-A6E9-7BA9F763B5B2}" type="pres">
      <dgm:prSet presAssocID="{1E86F4D9-D52E-4C27-A796-361EC864D0B9}" presName="negativeSpace" presStyleCnt="0"/>
      <dgm:spPr/>
    </dgm:pt>
    <dgm:pt modelId="{4ACA7527-5E69-B744-9105-9E3AAB0D4005}" type="pres">
      <dgm:prSet presAssocID="{1E86F4D9-D52E-4C27-A796-361EC864D0B9}" presName="childText" presStyleLbl="conFgAcc1" presStyleIdx="3" presStyleCnt="4">
        <dgm:presLayoutVars>
          <dgm:bulletEnabled val="1"/>
        </dgm:presLayoutVars>
      </dgm:prSet>
      <dgm:spPr/>
    </dgm:pt>
  </dgm:ptLst>
  <dgm:cxnLst>
    <dgm:cxn modelId="{E7B54D01-F2D7-C043-B979-1DF690B93B29}" type="presOf" srcId="{B6FA7C6D-6186-47EF-A989-CE15EC7A7F6A}" destId="{3ECBFDCA-DD6F-A945-8A00-0C8BD54A5053}" srcOrd="0" destOrd="0" presId="urn:microsoft.com/office/officeart/2005/8/layout/list1"/>
    <dgm:cxn modelId="{09ADE745-A72C-8040-AEDF-D61309AE779D}" type="presOf" srcId="{B141B85F-E5F8-464A-B2A8-6607EEF9A2EC}" destId="{1A504840-D07A-9F49-8DB8-CD028D05A65B}" srcOrd="1" destOrd="0" presId="urn:microsoft.com/office/officeart/2005/8/layout/list1"/>
    <dgm:cxn modelId="{08FF558C-ABC2-B141-BE37-11E108570A88}" type="presOf" srcId="{663E00E6-56BB-41FE-90CB-709F0476CF1D}" destId="{5F17DD54-61C4-D044-9F8B-97FAD625E816}" srcOrd="1" destOrd="0" presId="urn:microsoft.com/office/officeart/2005/8/layout/list1"/>
    <dgm:cxn modelId="{D99D5493-A728-4C48-9AD0-930B8A4D4227}" type="presOf" srcId="{1E86F4D9-D52E-4C27-A796-361EC864D0B9}" destId="{7D9FD12B-E2E6-8F45-BB57-72FBB65445DA}" srcOrd="0" destOrd="0" presId="urn:microsoft.com/office/officeart/2005/8/layout/list1"/>
    <dgm:cxn modelId="{AE8EBCAE-1457-4C62-B0B4-C4A6D9084647}" srcId="{CE9CBFFD-24E8-47C6-9D22-7B766B23DB30}" destId="{663E00E6-56BB-41FE-90CB-709F0476CF1D}" srcOrd="1" destOrd="0" parTransId="{81054361-52C2-4A32-8976-34BF59266A91}" sibTransId="{FA175E56-4223-4F02-8A00-6FF19B254BA6}"/>
    <dgm:cxn modelId="{1B500BB0-B501-0C46-8B5A-0BBEB73C3FD7}" type="presOf" srcId="{B141B85F-E5F8-464A-B2A8-6607EEF9A2EC}" destId="{8B193417-AD82-E542-A2AA-2EA85CBEEDB6}" srcOrd="0" destOrd="0" presId="urn:microsoft.com/office/officeart/2005/8/layout/list1"/>
    <dgm:cxn modelId="{47899AB1-56E4-F342-806B-47BEECA3D917}" type="presOf" srcId="{CE9CBFFD-24E8-47C6-9D22-7B766B23DB30}" destId="{DE74F364-31A8-2249-937F-3D2FC6446F5B}" srcOrd="0" destOrd="0" presId="urn:microsoft.com/office/officeart/2005/8/layout/list1"/>
    <dgm:cxn modelId="{26AAB3C8-0AB4-412C-80D4-CB2D426E762E}" srcId="{CE9CBFFD-24E8-47C6-9D22-7B766B23DB30}" destId="{B141B85F-E5F8-464A-B2A8-6607EEF9A2EC}" srcOrd="2" destOrd="0" parTransId="{AFDD3DB2-4ED9-4C96-9368-D173143A0A7A}" sibTransId="{FF89237C-1941-42D7-BAFE-7401ED7E5D59}"/>
    <dgm:cxn modelId="{D7F907D1-EE48-43E9-BA90-75AE667B1614}" srcId="{CE9CBFFD-24E8-47C6-9D22-7B766B23DB30}" destId="{1E86F4D9-D52E-4C27-A796-361EC864D0B9}" srcOrd="3" destOrd="0" parTransId="{BDF788ED-9ADA-403B-86C2-C7817AA5037D}" sibTransId="{45E2ED1E-C9CF-45A8-9B64-5F2346AB9A18}"/>
    <dgm:cxn modelId="{BB8014DA-61F8-1647-9018-B1B979C88219}" type="presOf" srcId="{1E86F4D9-D52E-4C27-A796-361EC864D0B9}" destId="{43FB5A61-B393-1B44-A9D4-514D7C2230DA}" srcOrd="1" destOrd="0" presId="urn:microsoft.com/office/officeart/2005/8/layout/list1"/>
    <dgm:cxn modelId="{468289DC-794D-B948-ADAF-E81CD29B23C2}" type="presOf" srcId="{B6FA7C6D-6186-47EF-A989-CE15EC7A7F6A}" destId="{FBA7E66C-C825-1F48-94CB-AB7C5F6A1467}" srcOrd="1" destOrd="0" presId="urn:microsoft.com/office/officeart/2005/8/layout/list1"/>
    <dgm:cxn modelId="{541E37EE-83E1-4438-B724-DD7E2F1D425D}" srcId="{CE9CBFFD-24E8-47C6-9D22-7B766B23DB30}" destId="{B6FA7C6D-6186-47EF-A989-CE15EC7A7F6A}" srcOrd="0" destOrd="0" parTransId="{1513A279-E398-4DAE-AA3F-2FBAC9FD079D}" sibTransId="{5AC8C47E-257E-41A7-8C95-5B509B087DB9}"/>
    <dgm:cxn modelId="{3BD8BAFA-0E21-9842-81CA-A73425E77387}" type="presOf" srcId="{663E00E6-56BB-41FE-90CB-709F0476CF1D}" destId="{B9E67CED-8B5A-6D4A-905B-6FB65FE9E669}" srcOrd="0" destOrd="0" presId="urn:microsoft.com/office/officeart/2005/8/layout/list1"/>
    <dgm:cxn modelId="{4B7E2E24-EFD9-994E-98FD-D834BF0E16E5}" type="presParOf" srcId="{DE74F364-31A8-2249-937F-3D2FC6446F5B}" destId="{73D3609A-3CAB-1E4C-AE6E-3850E9A89DA7}" srcOrd="0" destOrd="0" presId="urn:microsoft.com/office/officeart/2005/8/layout/list1"/>
    <dgm:cxn modelId="{F6999466-A9BE-5D42-B90C-CFB0D43FCA66}" type="presParOf" srcId="{73D3609A-3CAB-1E4C-AE6E-3850E9A89DA7}" destId="{3ECBFDCA-DD6F-A945-8A00-0C8BD54A5053}" srcOrd="0" destOrd="0" presId="urn:microsoft.com/office/officeart/2005/8/layout/list1"/>
    <dgm:cxn modelId="{F313EFCF-8900-214A-9FD0-6E811E2B8C54}" type="presParOf" srcId="{73D3609A-3CAB-1E4C-AE6E-3850E9A89DA7}" destId="{FBA7E66C-C825-1F48-94CB-AB7C5F6A1467}" srcOrd="1" destOrd="0" presId="urn:microsoft.com/office/officeart/2005/8/layout/list1"/>
    <dgm:cxn modelId="{35F56497-A890-F942-9837-C8EE202B101D}" type="presParOf" srcId="{DE74F364-31A8-2249-937F-3D2FC6446F5B}" destId="{D63BE985-520C-164F-8DAD-1B48DE99F225}" srcOrd="1" destOrd="0" presId="urn:microsoft.com/office/officeart/2005/8/layout/list1"/>
    <dgm:cxn modelId="{F0244AE8-5CDB-BF4D-9117-6BF0CE424444}" type="presParOf" srcId="{DE74F364-31A8-2249-937F-3D2FC6446F5B}" destId="{71745687-5465-7246-9BF3-28A842ED4F8F}" srcOrd="2" destOrd="0" presId="urn:microsoft.com/office/officeart/2005/8/layout/list1"/>
    <dgm:cxn modelId="{B80C6BA9-E6F3-044C-89B3-AA29A0C582E5}" type="presParOf" srcId="{DE74F364-31A8-2249-937F-3D2FC6446F5B}" destId="{5B23915F-64DC-3440-AD31-042A778E16C1}" srcOrd="3" destOrd="0" presId="urn:microsoft.com/office/officeart/2005/8/layout/list1"/>
    <dgm:cxn modelId="{677ABC43-4CE2-5B43-8F25-B3A5BDE051A5}" type="presParOf" srcId="{DE74F364-31A8-2249-937F-3D2FC6446F5B}" destId="{16049DC2-A07C-D544-9AF1-B7D2F1E915AA}" srcOrd="4" destOrd="0" presId="urn:microsoft.com/office/officeart/2005/8/layout/list1"/>
    <dgm:cxn modelId="{FD648449-AC20-DA4E-8A0A-3A45E88C0EB8}" type="presParOf" srcId="{16049DC2-A07C-D544-9AF1-B7D2F1E915AA}" destId="{B9E67CED-8B5A-6D4A-905B-6FB65FE9E669}" srcOrd="0" destOrd="0" presId="urn:microsoft.com/office/officeart/2005/8/layout/list1"/>
    <dgm:cxn modelId="{C544B7FF-D2A2-4D48-9C29-A8D5A4801021}" type="presParOf" srcId="{16049DC2-A07C-D544-9AF1-B7D2F1E915AA}" destId="{5F17DD54-61C4-D044-9F8B-97FAD625E816}" srcOrd="1" destOrd="0" presId="urn:microsoft.com/office/officeart/2005/8/layout/list1"/>
    <dgm:cxn modelId="{81AA15D8-836D-0C41-98A3-24C8AA381207}" type="presParOf" srcId="{DE74F364-31A8-2249-937F-3D2FC6446F5B}" destId="{4888879D-20C0-0348-BC7A-C47EF8FFCEFA}" srcOrd="5" destOrd="0" presId="urn:microsoft.com/office/officeart/2005/8/layout/list1"/>
    <dgm:cxn modelId="{C3F1E460-43B6-C547-B465-26140C442B03}" type="presParOf" srcId="{DE74F364-31A8-2249-937F-3D2FC6446F5B}" destId="{E37CED0A-DEB9-E542-BD0B-1DCC67D0E809}" srcOrd="6" destOrd="0" presId="urn:microsoft.com/office/officeart/2005/8/layout/list1"/>
    <dgm:cxn modelId="{86113ADC-3ACF-A545-9177-6A783125EF2F}" type="presParOf" srcId="{DE74F364-31A8-2249-937F-3D2FC6446F5B}" destId="{8C55B44C-19FA-4A4F-9FB4-A9B7093E9045}" srcOrd="7" destOrd="0" presId="urn:microsoft.com/office/officeart/2005/8/layout/list1"/>
    <dgm:cxn modelId="{DD195C0D-654F-F04B-9EFB-B70E7DDCA3DF}" type="presParOf" srcId="{DE74F364-31A8-2249-937F-3D2FC6446F5B}" destId="{2BD1F886-EBF1-3046-A64D-2C0E5F920AD7}" srcOrd="8" destOrd="0" presId="urn:microsoft.com/office/officeart/2005/8/layout/list1"/>
    <dgm:cxn modelId="{2543823B-F21F-9D46-912F-E138D1EA050D}" type="presParOf" srcId="{2BD1F886-EBF1-3046-A64D-2C0E5F920AD7}" destId="{8B193417-AD82-E542-A2AA-2EA85CBEEDB6}" srcOrd="0" destOrd="0" presId="urn:microsoft.com/office/officeart/2005/8/layout/list1"/>
    <dgm:cxn modelId="{BBB8EB3A-120F-934E-9128-FE2A746E8F33}" type="presParOf" srcId="{2BD1F886-EBF1-3046-A64D-2C0E5F920AD7}" destId="{1A504840-D07A-9F49-8DB8-CD028D05A65B}" srcOrd="1" destOrd="0" presId="urn:microsoft.com/office/officeart/2005/8/layout/list1"/>
    <dgm:cxn modelId="{369AAF4D-5CB6-B144-BB09-C1CF8F4A6309}" type="presParOf" srcId="{DE74F364-31A8-2249-937F-3D2FC6446F5B}" destId="{E754131F-7775-1C47-9102-0AD04BCC024B}" srcOrd="9" destOrd="0" presId="urn:microsoft.com/office/officeart/2005/8/layout/list1"/>
    <dgm:cxn modelId="{7BADE594-89B2-884C-89A9-08E5CB61EF15}" type="presParOf" srcId="{DE74F364-31A8-2249-937F-3D2FC6446F5B}" destId="{31D5238E-E106-4C45-951F-000B227BFEED}" srcOrd="10" destOrd="0" presId="urn:microsoft.com/office/officeart/2005/8/layout/list1"/>
    <dgm:cxn modelId="{9439A59B-ACC7-AC47-AE14-440ECEA6A78C}" type="presParOf" srcId="{DE74F364-31A8-2249-937F-3D2FC6446F5B}" destId="{5A0515B8-53F7-7C47-9B2B-F07F05A4D381}" srcOrd="11" destOrd="0" presId="urn:microsoft.com/office/officeart/2005/8/layout/list1"/>
    <dgm:cxn modelId="{0A57258A-13CC-A442-8802-59FB0F33B83A}" type="presParOf" srcId="{DE74F364-31A8-2249-937F-3D2FC6446F5B}" destId="{5E7821ED-1927-7140-B951-AA1E4E7C8A99}" srcOrd="12" destOrd="0" presId="urn:microsoft.com/office/officeart/2005/8/layout/list1"/>
    <dgm:cxn modelId="{99D70689-AB09-F14A-9A2B-FC285A09B568}" type="presParOf" srcId="{5E7821ED-1927-7140-B951-AA1E4E7C8A99}" destId="{7D9FD12B-E2E6-8F45-BB57-72FBB65445DA}" srcOrd="0" destOrd="0" presId="urn:microsoft.com/office/officeart/2005/8/layout/list1"/>
    <dgm:cxn modelId="{AE635E48-02C6-F742-AB07-90D939DEF2CD}" type="presParOf" srcId="{5E7821ED-1927-7140-B951-AA1E4E7C8A99}" destId="{43FB5A61-B393-1B44-A9D4-514D7C2230DA}" srcOrd="1" destOrd="0" presId="urn:microsoft.com/office/officeart/2005/8/layout/list1"/>
    <dgm:cxn modelId="{E6F54A64-BFD0-2A42-BCA8-F2CF8E9D0C78}" type="presParOf" srcId="{DE74F364-31A8-2249-937F-3D2FC6446F5B}" destId="{C8823892-52DA-D748-A6E9-7BA9F763B5B2}" srcOrd="13" destOrd="0" presId="urn:microsoft.com/office/officeart/2005/8/layout/list1"/>
    <dgm:cxn modelId="{D8FBB345-7721-6B47-A710-B48EF326A208}" type="presParOf" srcId="{DE74F364-31A8-2249-937F-3D2FC6446F5B}" destId="{4ACA7527-5E69-B744-9105-9E3AAB0D4005}" srcOrd="14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27A3AAA3-BF8C-4744-BD51-121BE2F30EF3}" type="doc">
      <dgm:prSet loTypeId="urn:microsoft.com/office/officeart/2005/8/layout/list1" loCatId="list" qsTypeId="urn:microsoft.com/office/officeart/2005/8/quickstyle/simple4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B70E85EF-5EB0-41E7-B731-EACFD7A0204A}">
      <dgm:prSet/>
      <dgm:spPr/>
      <dgm:t>
        <a:bodyPr/>
        <a:lstStyle/>
        <a:p>
          <a:r>
            <a:rPr lang="fr-FR"/>
            <a:t>A. est divisé par deux.</a:t>
          </a:r>
          <a:endParaRPr lang="en-US"/>
        </a:p>
      </dgm:t>
    </dgm:pt>
    <dgm:pt modelId="{CFB2CF5C-C45E-49FE-AC08-95ADAAA0254B}" type="parTrans" cxnId="{87A27BFA-9769-450A-8376-00D0F3CA47C1}">
      <dgm:prSet/>
      <dgm:spPr/>
      <dgm:t>
        <a:bodyPr/>
        <a:lstStyle/>
        <a:p>
          <a:endParaRPr lang="en-US"/>
        </a:p>
      </dgm:t>
    </dgm:pt>
    <dgm:pt modelId="{7C1ED194-45AA-4F1A-BB3B-4DE186B122D8}" type="sibTrans" cxnId="{87A27BFA-9769-450A-8376-00D0F3CA47C1}">
      <dgm:prSet/>
      <dgm:spPr/>
      <dgm:t>
        <a:bodyPr/>
        <a:lstStyle/>
        <a:p>
          <a:endParaRPr lang="en-US"/>
        </a:p>
      </dgm:t>
    </dgm:pt>
    <dgm:pt modelId="{6328346F-B826-4529-A152-0E4AA2F4A297}">
      <dgm:prSet/>
      <dgm:spPr/>
      <dgm:t>
        <a:bodyPr/>
        <a:lstStyle/>
        <a:p>
          <a:r>
            <a:rPr lang="fr-FR"/>
            <a:t>B. disparaît temporairement.</a:t>
          </a:r>
          <a:endParaRPr lang="en-US"/>
        </a:p>
      </dgm:t>
    </dgm:pt>
    <dgm:pt modelId="{C273A097-7C1C-4A24-ABFA-EAE33AE5CD72}" type="parTrans" cxnId="{864045F0-C077-4C64-8065-00FB4E29CB4F}">
      <dgm:prSet/>
      <dgm:spPr/>
      <dgm:t>
        <a:bodyPr/>
        <a:lstStyle/>
        <a:p>
          <a:endParaRPr lang="en-US"/>
        </a:p>
      </dgm:t>
    </dgm:pt>
    <dgm:pt modelId="{B6DCB840-9560-4957-8687-A362CDFCC375}" type="sibTrans" cxnId="{864045F0-C077-4C64-8065-00FB4E29CB4F}">
      <dgm:prSet/>
      <dgm:spPr/>
      <dgm:t>
        <a:bodyPr/>
        <a:lstStyle/>
        <a:p>
          <a:endParaRPr lang="en-US"/>
        </a:p>
      </dgm:t>
    </dgm:pt>
    <dgm:pt modelId="{11E29D30-763F-4904-96FB-C4A08D3376C6}">
      <dgm:prSet/>
      <dgm:spPr/>
      <dgm:t>
        <a:bodyPr/>
        <a:lstStyle/>
        <a:p>
          <a:r>
            <a:rPr lang="fr-FR"/>
            <a:t>C. est doublé pendant l’interphase.</a:t>
          </a:r>
          <a:endParaRPr lang="en-US"/>
        </a:p>
      </dgm:t>
    </dgm:pt>
    <dgm:pt modelId="{6493E726-BFF9-47FF-8D54-79777B557511}" type="parTrans" cxnId="{DDF7DBF7-0494-40C0-A4E8-D530C31E9456}">
      <dgm:prSet/>
      <dgm:spPr/>
      <dgm:t>
        <a:bodyPr/>
        <a:lstStyle/>
        <a:p>
          <a:endParaRPr lang="en-US"/>
        </a:p>
      </dgm:t>
    </dgm:pt>
    <dgm:pt modelId="{493407FC-7A79-4903-A504-255B6B610C0E}" type="sibTrans" cxnId="{DDF7DBF7-0494-40C0-A4E8-D530C31E9456}">
      <dgm:prSet/>
      <dgm:spPr/>
      <dgm:t>
        <a:bodyPr/>
        <a:lstStyle/>
        <a:p>
          <a:endParaRPr lang="en-US"/>
        </a:p>
      </dgm:t>
    </dgm:pt>
    <dgm:pt modelId="{8A68C190-17FA-4897-8B35-E054EF2AFB4D}">
      <dgm:prSet/>
      <dgm:spPr/>
      <dgm:t>
        <a:bodyPr/>
        <a:lstStyle/>
        <a:p>
          <a:r>
            <a:rPr lang="fr-FR"/>
            <a:t>D. reste toujours sous forme de chromosomes visibles.</a:t>
          </a:r>
          <a:endParaRPr lang="en-US"/>
        </a:p>
      </dgm:t>
    </dgm:pt>
    <dgm:pt modelId="{0AD2C5E5-032A-4227-B81E-F2CA31187D76}" type="parTrans" cxnId="{6485CC7E-4609-45EE-9317-9A1CDFD46939}">
      <dgm:prSet/>
      <dgm:spPr/>
      <dgm:t>
        <a:bodyPr/>
        <a:lstStyle/>
        <a:p>
          <a:endParaRPr lang="en-US"/>
        </a:p>
      </dgm:t>
    </dgm:pt>
    <dgm:pt modelId="{8D5DA27F-52EC-4121-ABAC-E5E4536A42CE}" type="sibTrans" cxnId="{6485CC7E-4609-45EE-9317-9A1CDFD46939}">
      <dgm:prSet/>
      <dgm:spPr/>
      <dgm:t>
        <a:bodyPr/>
        <a:lstStyle/>
        <a:p>
          <a:endParaRPr lang="en-US"/>
        </a:p>
      </dgm:t>
    </dgm:pt>
    <dgm:pt modelId="{24E0EE9D-666B-6140-A097-6362265174AD}" type="pres">
      <dgm:prSet presAssocID="{27A3AAA3-BF8C-4744-BD51-121BE2F30EF3}" presName="linear" presStyleCnt="0">
        <dgm:presLayoutVars>
          <dgm:dir/>
          <dgm:animLvl val="lvl"/>
          <dgm:resizeHandles val="exact"/>
        </dgm:presLayoutVars>
      </dgm:prSet>
      <dgm:spPr/>
    </dgm:pt>
    <dgm:pt modelId="{00D232D1-BD79-F34C-9A19-68B39A5BB055}" type="pres">
      <dgm:prSet presAssocID="{B70E85EF-5EB0-41E7-B731-EACFD7A0204A}" presName="parentLin" presStyleCnt="0"/>
      <dgm:spPr/>
    </dgm:pt>
    <dgm:pt modelId="{552FEEC4-6BED-CB47-AC10-57E5433C4CB8}" type="pres">
      <dgm:prSet presAssocID="{B70E85EF-5EB0-41E7-B731-EACFD7A0204A}" presName="parentLeftMargin" presStyleLbl="node1" presStyleIdx="0" presStyleCnt="4"/>
      <dgm:spPr/>
    </dgm:pt>
    <dgm:pt modelId="{011BAD4A-D589-5646-BDDC-AF9D666CAAF3}" type="pres">
      <dgm:prSet presAssocID="{B70E85EF-5EB0-41E7-B731-EACFD7A0204A}" presName="parentText" presStyleLbl="node1" presStyleIdx="0" presStyleCnt="4">
        <dgm:presLayoutVars>
          <dgm:chMax val="0"/>
          <dgm:bulletEnabled val="1"/>
        </dgm:presLayoutVars>
      </dgm:prSet>
      <dgm:spPr/>
    </dgm:pt>
    <dgm:pt modelId="{EC69B0C1-C927-C441-868D-CDEAB48D601C}" type="pres">
      <dgm:prSet presAssocID="{B70E85EF-5EB0-41E7-B731-EACFD7A0204A}" presName="negativeSpace" presStyleCnt="0"/>
      <dgm:spPr/>
    </dgm:pt>
    <dgm:pt modelId="{509F062B-FB49-724F-8926-D24617172202}" type="pres">
      <dgm:prSet presAssocID="{B70E85EF-5EB0-41E7-B731-EACFD7A0204A}" presName="childText" presStyleLbl="conFgAcc1" presStyleIdx="0" presStyleCnt="4">
        <dgm:presLayoutVars>
          <dgm:bulletEnabled val="1"/>
        </dgm:presLayoutVars>
      </dgm:prSet>
      <dgm:spPr/>
    </dgm:pt>
    <dgm:pt modelId="{5B4C201F-AC1F-894F-AE2C-C3FFA0AA5C16}" type="pres">
      <dgm:prSet presAssocID="{7C1ED194-45AA-4F1A-BB3B-4DE186B122D8}" presName="spaceBetweenRectangles" presStyleCnt="0"/>
      <dgm:spPr/>
    </dgm:pt>
    <dgm:pt modelId="{8A54F3CB-47E7-B54B-8CA5-288942E02129}" type="pres">
      <dgm:prSet presAssocID="{6328346F-B826-4529-A152-0E4AA2F4A297}" presName="parentLin" presStyleCnt="0"/>
      <dgm:spPr/>
    </dgm:pt>
    <dgm:pt modelId="{C58DE75B-9722-E241-9C76-8FB7F2391581}" type="pres">
      <dgm:prSet presAssocID="{6328346F-B826-4529-A152-0E4AA2F4A297}" presName="parentLeftMargin" presStyleLbl="node1" presStyleIdx="0" presStyleCnt="4"/>
      <dgm:spPr/>
    </dgm:pt>
    <dgm:pt modelId="{F29DF6E6-8466-1444-ABE1-F0E4C041889E}" type="pres">
      <dgm:prSet presAssocID="{6328346F-B826-4529-A152-0E4AA2F4A297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22DE8206-32EF-074F-9927-93F84E463256}" type="pres">
      <dgm:prSet presAssocID="{6328346F-B826-4529-A152-0E4AA2F4A297}" presName="negativeSpace" presStyleCnt="0"/>
      <dgm:spPr/>
    </dgm:pt>
    <dgm:pt modelId="{15155AB5-C840-FA4C-8DF3-0159F3C76CD6}" type="pres">
      <dgm:prSet presAssocID="{6328346F-B826-4529-A152-0E4AA2F4A297}" presName="childText" presStyleLbl="conFgAcc1" presStyleIdx="1" presStyleCnt="4">
        <dgm:presLayoutVars>
          <dgm:bulletEnabled val="1"/>
        </dgm:presLayoutVars>
      </dgm:prSet>
      <dgm:spPr/>
    </dgm:pt>
    <dgm:pt modelId="{20FA2147-0342-394C-8E41-9686EF9901F0}" type="pres">
      <dgm:prSet presAssocID="{B6DCB840-9560-4957-8687-A362CDFCC375}" presName="spaceBetweenRectangles" presStyleCnt="0"/>
      <dgm:spPr/>
    </dgm:pt>
    <dgm:pt modelId="{98AD142F-D633-C148-A702-940CC1AF2082}" type="pres">
      <dgm:prSet presAssocID="{11E29D30-763F-4904-96FB-C4A08D3376C6}" presName="parentLin" presStyleCnt="0"/>
      <dgm:spPr/>
    </dgm:pt>
    <dgm:pt modelId="{FB4D7A06-4581-5547-91AE-DA93CDF7FE76}" type="pres">
      <dgm:prSet presAssocID="{11E29D30-763F-4904-96FB-C4A08D3376C6}" presName="parentLeftMargin" presStyleLbl="node1" presStyleIdx="1" presStyleCnt="4"/>
      <dgm:spPr/>
    </dgm:pt>
    <dgm:pt modelId="{01BEB775-7470-084A-9DFF-3928D786518E}" type="pres">
      <dgm:prSet presAssocID="{11E29D30-763F-4904-96FB-C4A08D3376C6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DE07876F-251D-184A-9584-1E2F7B9F6E7A}" type="pres">
      <dgm:prSet presAssocID="{11E29D30-763F-4904-96FB-C4A08D3376C6}" presName="negativeSpace" presStyleCnt="0"/>
      <dgm:spPr/>
    </dgm:pt>
    <dgm:pt modelId="{D6898E30-9D7F-3A4A-90F1-D51B6AADDDC3}" type="pres">
      <dgm:prSet presAssocID="{11E29D30-763F-4904-96FB-C4A08D3376C6}" presName="childText" presStyleLbl="conFgAcc1" presStyleIdx="2" presStyleCnt="4">
        <dgm:presLayoutVars>
          <dgm:bulletEnabled val="1"/>
        </dgm:presLayoutVars>
      </dgm:prSet>
      <dgm:spPr/>
    </dgm:pt>
    <dgm:pt modelId="{9556B2BB-B07A-3241-B058-15F9DEA6E996}" type="pres">
      <dgm:prSet presAssocID="{493407FC-7A79-4903-A504-255B6B610C0E}" presName="spaceBetweenRectangles" presStyleCnt="0"/>
      <dgm:spPr/>
    </dgm:pt>
    <dgm:pt modelId="{1F3D5020-FCD6-C04E-B740-A7F0A9C2014D}" type="pres">
      <dgm:prSet presAssocID="{8A68C190-17FA-4897-8B35-E054EF2AFB4D}" presName="parentLin" presStyleCnt="0"/>
      <dgm:spPr/>
    </dgm:pt>
    <dgm:pt modelId="{28EEAF30-2A4E-424C-8C24-94CFF17D6F8D}" type="pres">
      <dgm:prSet presAssocID="{8A68C190-17FA-4897-8B35-E054EF2AFB4D}" presName="parentLeftMargin" presStyleLbl="node1" presStyleIdx="2" presStyleCnt="4"/>
      <dgm:spPr/>
    </dgm:pt>
    <dgm:pt modelId="{BC0C071A-DA3E-C142-BD8F-A71711157DDC}" type="pres">
      <dgm:prSet presAssocID="{8A68C190-17FA-4897-8B35-E054EF2AFB4D}" presName="parentText" presStyleLbl="node1" presStyleIdx="3" presStyleCnt="4">
        <dgm:presLayoutVars>
          <dgm:chMax val="0"/>
          <dgm:bulletEnabled val="1"/>
        </dgm:presLayoutVars>
      </dgm:prSet>
      <dgm:spPr/>
    </dgm:pt>
    <dgm:pt modelId="{2FFC5A4E-DEC1-724A-A9EB-541B0CA07BB5}" type="pres">
      <dgm:prSet presAssocID="{8A68C190-17FA-4897-8B35-E054EF2AFB4D}" presName="negativeSpace" presStyleCnt="0"/>
      <dgm:spPr/>
    </dgm:pt>
    <dgm:pt modelId="{35ED97DC-AA08-3044-9998-25FA7D4A326E}" type="pres">
      <dgm:prSet presAssocID="{8A68C190-17FA-4897-8B35-E054EF2AFB4D}" presName="childText" presStyleLbl="conFgAcc1" presStyleIdx="3" presStyleCnt="4">
        <dgm:presLayoutVars>
          <dgm:bulletEnabled val="1"/>
        </dgm:presLayoutVars>
      </dgm:prSet>
      <dgm:spPr/>
    </dgm:pt>
  </dgm:ptLst>
  <dgm:cxnLst>
    <dgm:cxn modelId="{FA3D330F-E164-9F46-8D96-D8A8D493F833}" type="presOf" srcId="{8A68C190-17FA-4897-8B35-E054EF2AFB4D}" destId="{28EEAF30-2A4E-424C-8C24-94CFF17D6F8D}" srcOrd="0" destOrd="0" presId="urn:microsoft.com/office/officeart/2005/8/layout/list1"/>
    <dgm:cxn modelId="{10E2D644-DED1-6549-AC88-BD207CF87F49}" type="presOf" srcId="{11E29D30-763F-4904-96FB-C4A08D3376C6}" destId="{01BEB775-7470-084A-9DFF-3928D786518E}" srcOrd="1" destOrd="0" presId="urn:microsoft.com/office/officeart/2005/8/layout/list1"/>
    <dgm:cxn modelId="{DCA3C85F-BB60-D140-B6D1-58B6BFDBAC46}" type="presOf" srcId="{6328346F-B826-4529-A152-0E4AA2F4A297}" destId="{F29DF6E6-8466-1444-ABE1-F0E4C041889E}" srcOrd="1" destOrd="0" presId="urn:microsoft.com/office/officeart/2005/8/layout/list1"/>
    <dgm:cxn modelId="{A599B77A-0CFC-1340-9FDC-7EF95B95110A}" type="presOf" srcId="{11E29D30-763F-4904-96FB-C4A08D3376C6}" destId="{FB4D7A06-4581-5547-91AE-DA93CDF7FE76}" srcOrd="0" destOrd="0" presId="urn:microsoft.com/office/officeart/2005/8/layout/list1"/>
    <dgm:cxn modelId="{6485CC7E-4609-45EE-9317-9A1CDFD46939}" srcId="{27A3AAA3-BF8C-4744-BD51-121BE2F30EF3}" destId="{8A68C190-17FA-4897-8B35-E054EF2AFB4D}" srcOrd="3" destOrd="0" parTransId="{0AD2C5E5-032A-4227-B81E-F2CA31187D76}" sibTransId="{8D5DA27F-52EC-4121-ABAC-E5E4536A42CE}"/>
    <dgm:cxn modelId="{97D05887-6A61-C347-977B-56FB082C1FC1}" type="presOf" srcId="{6328346F-B826-4529-A152-0E4AA2F4A297}" destId="{C58DE75B-9722-E241-9C76-8FB7F2391581}" srcOrd="0" destOrd="0" presId="urn:microsoft.com/office/officeart/2005/8/layout/list1"/>
    <dgm:cxn modelId="{D6125090-C004-124E-BE55-086DE4F92BE8}" type="presOf" srcId="{B70E85EF-5EB0-41E7-B731-EACFD7A0204A}" destId="{552FEEC4-6BED-CB47-AC10-57E5433C4CB8}" srcOrd="0" destOrd="0" presId="urn:microsoft.com/office/officeart/2005/8/layout/list1"/>
    <dgm:cxn modelId="{4ABD64AD-4407-374D-8F75-14EED9B52D9C}" type="presOf" srcId="{8A68C190-17FA-4897-8B35-E054EF2AFB4D}" destId="{BC0C071A-DA3E-C142-BD8F-A71711157DDC}" srcOrd="1" destOrd="0" presId="urn:microsoft.com/office/officeart/2005/8/layout/list1"/>
    <dgm:cxn modelId="{5B8529C0-BB5A-2540-8934-0DA5ADC6E809}" type="presOf" srcId="{B70E85EF-5EB0-41E7-B731-EACFD7A0204A}" destId="{011BAD4A-D589-5646-BDDC-AF9D666CAAF3}" srcOrd="1" destOrd="0" presId="urn:microsoft.com/office/officeart/2005/8/layout/list1"/>
    <dgm:cxn modelId="{4C0867E9-6763-5D42-811D-CA12A8366348}" type="presOf" srcId="{27A3AAA3-BF8C-4744-BD51-121BE2F30EF3}" destId="{24E0EE9D-666B-6140-A097-6362265174AD}" srcOrd="0" destOrd="0" presId="urn:microsoft.com/office/officeart/2005/8/layout/list1"/>
    <dgm:cxn modelId="{864045F0-C077-4C64-8065-00FB4E29CB4F}" srcId="{27A3AAA3-BF8C-4744-BD51-121BE2F30EF3}" destId="{6328346F-B826-4529-A152-0E4AA2F4A297}" srcOrd="1" destOrd="0" parTransId="{C273A097-7C1C-4A24-ABFA-EAE33AE5CD72}" sibTransId="{B6DCB840-9560-4957-8687-A362CDFCC375}"/>
    <dgm:cxn modelId="{DDF7DBF7-0494-40C0-A4E8-D530C31E9456}" srcId="{27A3AAA3-BF8C-4744-BD51-121BE2F30EF3}" destId="{11E29D30-763F-4904-96FB-C4A08D3376C6}" srcOrd="2" destOrd="0" parTransId="{6493E726-BFF9-47FF-8D54-79777B557511}" sibTransId="{493407FC-7A79-4903-A504-255B6B610C0E}"/>
    <dgm:cxn modelId="{87A27BFA-9769-450A-8376-00D0F3CA47C1}" srcId="{27A3AAA3-BF8C-4744-BD51-121BE2F30EF3}" destId="{B70E85EF-5EB0-41E7-B731-EACFD7A0204A}" srcOrd="0" destOrd="0" parTransId="{CFB2CF5C-C45E-49FE-AC08-95ADAAA0254B}" sibTransId="{7C1ED194-45AA-4F1A-BB3B-4DE186B122D8}"/>
    <dgm:cxn modelId="{75BB57A5-43D0-2B4A-A659-73E64F314814}" type="presParOf" srcId="{24E0EE9D-666B-6140-A097-6362265174AD}" destId="{00D232D1-BD79-F34C-9A19-68B39A5BB055}" srcOrd="0" destOrd="0" presId="urn:microsoft.com/office/officeart/2005/8/layout/list1"/>
    <dgm:cxn modelId="{E8D1760A-940B-9E4F-869B-8ADBDE498143}" type="presParOf" srcId="{00D232D1-BD79-F34C-9A19-68B39A5BB055}" destId="{552FEEC4-6BED-CB47-AC10-57E5433C4CB8}" srcOrd="0" destOrd="0" presId="urn:microsoft.com/office/officeart/2005/8/layout/list1"/>
    <dgm:cxn modelId="{45266851-5134-F84D-ACE2-A29F3C07F7EC}" type="presParOf" srcId="{00D232D1-BD79-F34C-9A19-68B39A5BB055}" destId="{011BAD4A-D589-5646-BDDC-AF9D666CAAF3}" srcOrd="1" destOrd="0" presId="urn:microsoft.com/office/officeart/2005/8/layout/list1"/>
    <dgm:cxn modelId="{9DC1CDD0-A4FD-EC47-84BC-F4023A54767F}" type="presParOf" srcId="{24E0EE9D-666B-6140-A097-6362265174AD}" destId="{EC69B0C1-C927-C441-868D-CDEAB48D601C}" srcOrd="1" destOrd="0" presId="urn:microsoft.com/office/officeart/2005/8/layout/list1"/>
    <dgm:cxn modelId="{A21CDEF6-A694-5440-BD2E-FD5CDA181189}" type="presParOf" srcId="{24E0EE9D-666B-6140-A097-6362265174AD}" destId="{509F062B-FB49-724F-8926-D24617172202}" srcOrd="2" destOrd="0" presId="urn:microsoft.com/office/officeart/2005/8/layout/list1"/>
    <dgm:cxn modelId="{19F0F829-2A00-5442-977D-7B7C17C3879C}" type="presParOf" srcId="{24E0EE9D-666B-6140-A097-6362265174AD}" destId="{5B4C201F-AC1F-894F-AE2C-C3FFA0AA5C16}" srcOrd="3" destOrd="0" presId="urn:microsoft.com/office/officeart/2005/8/layout/list1"/>
    <dgm:cxn modelId="{E7102304-E5A7-4346-AF97-0168C237E08D}" type="presParOf" srcId="{24E0EE9D-666B-6140-A097-6362265174AD}" destId="{8A54F3CB-47E7-B54B-8CA5-288942E02129}" srcOrd="4" destOrd="0" presId="urn:microsoft.com/office/officeart/2005/8/layout/list1"/>
    <dgm:cxn modelId="{7BCEAD3C-CFC7-1E40-A86A-7F4E3076969E}" type="presParOf" srcId="{8A54F3CB-47E7-B54B-8CA5-288942E02129}" destId="{C58DE75B-9722-E241-9C76-8FB7F2391581}" srcOrd="0" destOrd="0" presId="urn:microsoft.com/office/officeart/2005/8/layout/list1"/>
    <dgm:cxn modelId="{031F9278-AC76-584E-A735-4ECE70D3B01C}" type="presParOf" srcId="{8A54F3CB-47E7-B54B-8CA5-288942E02129}" destId="{F29DF6E6-8466-1444-ABE1-F0E4C041889E}" srcOrd="1" destOrd="0" presId="urn:microsoft.com/office/officeart/2005/8/layout/list1"/>
    <dgm:cxn modelId="{956E54CA-D12F-4943-AAC4-B9D2B248B04D}" type="presParOf" srcId="{24E0EE9D-666B-6140-A097-6362265174AD}" destId="{22DE8206-32EF-074F-9927-93F84E463256}" srcOrd="5" destOrd="0" presId="urn:microsoft.com/office/officeart/2005/8/layout/list1"/>
    <dgm:cxn modelId="{AE195271-5B1B-1D44-AED8-74A92D2C534D}" type="presParOf" srcId="{24E0EE9D-666B-6140-A097-6362265174AD}" destId="{15155AB5-C840-FA4C-8DF3-0159F3C76CD6}" srcOrd="6" destOrd="0" presId="urn:microsoft.com/office/officeart/2005/8/layout/list1"/>
    <dgm:cxn modelId="{BF09841F-0396-124F-A56D-A4F321931A50}" type="presParOf" srcId="{24E0EE9D-666B-6140-A097-6362265174AD}" destId="{20FA2147-0342-394C-8E41-9686EF9901F0}" srcOrd="7" destOrd="0" presId="urn:microsoft.com/office/officeart/2005/8/layout/list1"/>
    <dgm:cxn modelId="{A4BF22C9-9F31-D445-BFA9-2ADB16B98B47}" type="presParOf" srcId="{24E0EE9D-666B-6140-A097-6362265174AD}" destId="{98AD142F-D633-C148-A702-940CC1AF2082}" srcOrd="8" destOrd="0" presId="urn:microsoft.com/office/officeart/2005/8/layout/list1"/>
    <dgm:cxn modelId="{2093FABF-D626-F640-A840-613F9CD6B652}" type="presParOf" srcId="{98AD142F-D633-C148-A702-940CC1AF2082}" destId="{FB4D7A06-4581-5547-91AE-DA93CDF7FE76}" srcOrd="0" destOrd="0" presId="urn:microsoft.com/office/officeart/2005/8/layout/list1"/>
    <dgm:cxn modelId="{F7562BCA-FF6B-424C-9FDA-D9A847200BE8}" type="presParOf" srcId="{98AD142F-D633-C148-A702-940CC1AF2082}" destId="{01BEB775-7470-084A-9DFF-3928D786518E}" srcOrd="1" destOrd="0" presId="urn:microsoft.com/office/officeart/2005/8/layout/list1"/>
    <dgm:cxn modelId="{68BF7AEF-E52A-C84D-AF62-005505B1D22B}" type="presParOf" srcId="{24E0EE9D-666B-6140-A097-6362265174AD}" destId="{DE07876F-251D-184A-9584-1E2F7B9F6E7A}" srcOrd="9" destOrd="0" presId="urn:microsoft.com/office/officeart/2005/8/layout/list1"/>
    <dgm:cxn modelId="{4EE5382F-02FD-DF45-B34B-9A0F97C14FAB}" type="presParOf" srcId="{24E0EE9D-666B-6140-A097-6362265174AD}" destId="{D6898E30-9D7F-3A4A-90F1-D51B6AADDDC3}" srcOrd="10" destOrd="0" presId="urn:microsoft.com/office/officeart/2005/8/layout/list1"/>
    <dgm:cxn modelId="{1E1216A1-DBD1-5B45-9B02-422EB38E6F8F}" type="presParOf" srcId="{24E0EE9D-666B-6140-A097-6362265174AD}" destId="{9556B2BB-B07A-3241-B058-15F9DEA6E996}" srcOrd="11" destOrd="0" presId="urn:microsoft.com/office/officeart/2005/8/layout/list1"/>
    <dgm:cxn modelId="{38B30CE1-1E4A-F447-AE03-23A1F6BEB396}" type="presParOf" srcId="{24E0EE9D-666B-6140-A097-6362265174AD}" destId="{1F3D5020-FCD6-C04E-B740-A7F0A9C2014D}" srcOrd="12" destOrd="0" presId="urn:microsoft.com/office/officeart/2005/8/layout/list1"/>
    <dgm:cxn modelId="{5ECC5359-4EA5-4744-9C6E-D82E17A34C9F}" type="presParOf" srcId="{1F3D5020-FCD6-C04E-B740-A7F0A9C2014D}" destId="{28EEAF30-2A4E-424C-8C24-94CFF17D6F8D}" srcOrd="0" destOrd="0" presId="urn:microsoft.com/office/officeart/2005/8/layout/list1"/>
    <dgm:cxn modelId="{CF6461D5-0837-C143-87B1-83BBE8FB3F6A}" type="presParOf" srcId="{1F3D5020-FCD6-C04E-B740-A7F0A9C2014D}" destId="{BC0C071A-DA3E-C142-BD8F-A71711157DDC}" srcOrd="1" destOrd="0" presId="urn:microsoft.com/office/officeart/2005/8/layout/list1"/>
    <dgm:cxn modelId="{6993AE96-4F9C-B841-A0A1-62E326A74F9B}" type="presParOf" srcId="{24E0EE9D-666B-6140-A097-6362265174AD}" destId="{2FFC5A4E-DEC1-724A-A9EB-541B0CA07BB5}" srcOrd="13" destOrd="0" presId="urn:microsoft.com/office/officeart/2005/8/layout/list1"/>
    <dgm:cxn modelId="{4A01FB86-E5B9-FE43-B210-84521DEF02EA}" type="presParOf" srcId="{24E0EE9D-666B-6140-A097-6362265174AD}" destId="{35ED97DC-AA08-3044-9998-25FA7D4A326E}" srcOrd="14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27A3AAA3-BF8C-4744-BD51-121BE2F30EF3}" type="doc">
      <dgm:prSet loTypeId="urn:microsoft.com/office/officeart/2005/8/layout/list1" loCatId="list" qsTypeId="urn:microsoft.com/office/officeart/2005/8/quickstyle/simple4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B70E85EF-5EB0-41E7-B731-EACFD7A0204A}">
      <dgm:prSet/>
      <dgm:spPr/>
      <dgm:t>
        <a:bodyPr/>
        <a:lstStyle/>
        <a:p>
          <a:r>
            <a:rPr lang="fr-FR"/>
            <a:t>A. est divisé par deux.</a:t>
          </a:r>
          <a:endParaRPr lang="en-US"/>
        </a:p>
      </dgm:t>
    </dgm:pt>
    <dgm:pt modelId="{CFB2CF5C-C45E-49FE-AC08-95ADAAA0254B}" type="parTrans" cxnId="{87A27BFA-9769-450A-8376-00D0F3CA47C1}">
      <dgm:prSet/>
      <dgm:spPr/>
      <dgm:t>
        <a:bodyPr/>
        <a:lstStyle/>
        <a:p>
          <a:endParaRPr lang="en-US"/>
        </a:p>
      </dgm:t>
    </dgm:pt>
    <dgm:pt modelId="{7C1ED194-45AA-4F1A-BB3B-4DE186B122D8}" type="sibTrans" cxnId="{87A27BFA-9769-450A-8376-00D0F3CA47C1}">
      <dgm:prSet/>
      <dgm:spPr/>
      <dgm:t>
        <a:bodyPr/>
        <a:lstStyle/>
        <a:p>
          <a:endParaRPr lang="en-US"/>
        </a:p>
      </dgm:t>
    </dgm:pt>
    <dgm:pt modelId="{6328346F-B826-4529-A152-0E4AA2F4A297}">
      <dgm:prSet/>
      <dgm:spPr/>
      <dgm:t>
        <a:bodyPr/>
        <a:lstStyle/>
        <a:p>
          <a:r>
            <a:rPr lang="fr-FR"/>
            <a:t>B. disparaît temporairement.</a:t>
          </a:r>
          <a:endParaRPr lang="en-US"/>
        </a:p>
      </dgm:t>
    </dgm:pt>
    <dgm:pt modelId="{C273A097-7C1C-4A24-ABFA-EAE33AE5CD72}" type="parTrans" cxnId="{864045F0-C077-4C64-8065-00FB4E29CB4F}">
      <dgm:prSet/>
      <dgm:spPr/>
      <dgm:t>
        <a:bodyPr/>
        <a:lstStyle/>
        <a:p>
          <a:endParaRPr lang="en-US"/>
        </a:p>
      </dgm:t>
    </dgm:pt>
    <dgm:pt modelId="{B6DCB840-9560-4957-8687-A362CDFCC375}" type="sibTrans" cxnId="{864045F0-C077-4C64-8065-00FB4E29CB4F}">
      <dgm:prSet/>
      <dgm:spPr/>
      <dgm:t>
        <a:bodyPr/>
        <a:lstStyle/>
        <a:p>
          <a:endParaRPr lang="en-US"/>
        </a:p>
      </dgm:t>
    </dgm:pt>
    <dgm:pt modelId="{11E29D30-763F-4904-96FB-C4A08D3376C6}">
      <dgm:prSet/>
      <dgm:spPr/>
      <dgm:t>
        <a:bodyPr/>
        <a:lstStyle/>
        <a:p>
          <a:r>
            <a:rPr lang="fr-FR" dirty="0">
              <a:solidFill>
                <a:schemeClr val="tx1"/>
              </a:solidFill>
              <a:highlight>
                <a:srgbClr val="FFFF00"/>
              </a:highlight>
            </a:rPr>
            <a:t>C. est doublé pendant l’interphase.</a:t>
          </a:r>
          <a:endParaRPr lang="en-US" dirty="0">
            <a:solidFill>
              <a:schemeClr val="tx1"/>
            </a:solidFill>
            <a:highlight>
              <a:srgbClr val="FFFF00"/>
            </a:highlight>
          </a:endParaRPr>
        </a:p>
      </dgm:t>
    </dgm:pt>
    <dgm:pt modelId="{6493E726-BFF9-47FF-8D54-79777B557511}" type="parTrans" cxnId="{DDF7DBF7-0494-40C0-A4E8-D530C31E9456}">
      <dgm:prSet/>
      <dgm:spPr/>
      <dgm:t>
        <a:bodyPr/>
        <a:lstStyle/>
        <a:p>
          <a:endParaRPr lang="en-US"/>
        </a:p>
      </dgm:t>
    </dgm:pt>
    <dgm:pt modelId="{493407FC-7A79-4903-A504-255B6B610C0E}" type="sibTrans" cxnId="{DDF7DBF7-0494-40C0-A4E8-D530C31E9456}">
      <dgm:prSet/>
      <dgm:spPr/>
      <dgm:t>
        <a:bodyPr/>
        <a:lstStyle/>
        <a:p>
          <a:endParaRPr lang="en-US"/>
        </a:p>
      </dgm:t>
    </dgm:pt>
    <dgm:pt modelId="{8A68C190-17FA-4897-8B35-E054EF2AFB4D}">
      <dgm:prSet/>
      <dgm:spPr/>
      <dgm:t>
        <a:bodyPr/>
        <a:lstStyle/>
        <a:p>
          <a:r>
            <a:rPr lang="fr-FR"/>
            <a:t>D. reste toujours sous forme de chromosomes visibles.</a:t>
          </a:r>
          <a:endParaRPr lang="en-US"/>
        </a:p>
      </dgm:t>
    </dgm:pt>
    <dgm:pt modelId="{0AD2C5E5-032A-4227-B81E-F2CA31187D76}" type="parTrans" cxnId="{6485CC7E-4609-45EE-9317-9A1CDFD46939}">
      <dgm:prSet/>
      <dgm:spPr/>
      <dgm:t>
        <a:bodyPr/>
        <a:lstStyle/>
        <a:p>
          <a:endParaRPr lang="en-US"/>
        </a:p>
      </dgm:t>
    </dgm:pt>
    <dgm:pt modelId="{8D5DA27F-52EC-4121-ABAC-E5E4536A42CE}" type="sibTrans" cxnId="{6485CC7E-4609-45EE-9317-9A1CDFD46939}">
      <dgm:prSet/>
      <dgm:spPr/>
      <dgm:t>
        <a:bodyPr/>
        <a:lstStyle/>
        <a:p>
          <a:endParaRPr lang="en-US"/>
        </a:p>
      </dgm:t>
    </dgm:pt>
    <dgm:pt modelId="{24E0EE9D-666B-6140-A097-6362265174AD}" type="pres">
      <dgm:prSet presAssocID="{27A3AAA3-BF8C-4744-BD51-121BE2F30EF3}" presName="linear" presStyleCnt="0">
        <dgm:presLayoutVars>
          <dgm:dir/>
          <dgm:animLvl val="lvl"/>
          <dgm:resizeHandles val="exact"/>
        </dgm:presLayoutVars>
      </dgm:prSet>
      <dgm:spPr/>
    </dgm:pt>
    <dgm:pt modelId="{00D232D1-BD79-F34C-9A19-68B39A5BB055}" type="pres">
      <dgm:prSet presAssocID="{B70E85EF-5EB0-41E7-B731-EACFD7A0204A}" presName="parentLin" presStyleCnt="0"/>
      <dgm:spPr/>
    </dgm:pt>
    <dgm:pt modelId="{552FEEC4-6BED-CB47-AC10-57E5433C4CB8}" type="pres">
      <dgm:prSet presAssocID="{B70E85EF-5EB0-41E7-B731-EACFD7A0204A}" presName="parentLeftMargin" presStyleLbl="node1" presStyleIdx="0" presStyleCnt="4"/>
      <dgm:spPr/>
    </dgm:pt>
    <dgm:pt modelId="{011BAD4A-D589-5646-BDDC-AF9D666CAAF3}" type="pres">
      <dgm:prSet presAssocID="{B70E85EF-5EB0-41E7-B731-EACFD7A0204A}" presName="parentText" presStyleLbl="node1" presStyleIdx="0" presStyleCnt="4">
        <dgm:presLayoutVars>
          <dgm:chMax val="0"/>
          <dgm:bulletEnabled val="1"/>
        </dgm:presLayoutVars>
      </dgm:prSet>
      <dgm:spPr/>
    </dgm:pt>
    <dgm:pt modelId="{EC69B0C1-C927-C441-868D-CDEAB48D601C}" type="pres">
      <dgm:prSet presAssocID="{B70E85EF-5EB0-41E7-B731-EACFD7A0204A}" presName="negativeSpace" presStyleCnt="0"/>
      <dgm:spPr/>
    </dgm:pt>
    <dgm:pt modelId="{509F062B-FB49-724F-8926-D24617172202}" type="pres">
      <dgm:prSet presAssocID="{B70E85EF-5EB0-41E7-B731-EACFD7A0204A}" presName="childText" presStyleLbl="conFgAcc1" presStyleIdx="0" presStyleCnt="4">
        <dgm:presLayoutVars>
          <dgm:bulletEnabled val="1"/>
        </dgm:presLayoutVars>
      </dgm:prSet>
      <dgm:spPr/>
    </dgm:pt>
    <dgm:pt modelId="{5B4C201F-AC1F-894F-AE2C-C3FFA0AA5C16}" type="pres">
      <dgm:prSet presAssocID="{7C1ED194-45AA-4F1A-BB3B-4DE186B122D8}" presName="spaceBetweenRectangles" presStyleCnt="0"/>
      <dgm:spPr/>
    </dgm:pt>
    <dgm:pt modelId="{8A54F3CB-47E7-B54B-8CA5-288942E02129}" type="pres">
      <dgm:prSet presAssocID="{6328346F-B826-4529-A152-0E4AA2F4A297}" presName="parentLin" presStyleCnt="0"/>
      <dgm:spPr/>
    </dgm:pt>
    <dgm:pt modelId="{C58DE75B-9722-E241-9C76-8FB7F2391581}" type="pres">
      <dgm:prSet presAssocID="{6328346F-B826-4529-A152-0E4AA2F4A297}" presName="parentLeftMargin" presStyleLbl="node1" presStyleIdx="0" presStyleCnt="4"/>
      <dgm:spPr/>
    </dgm:pt>
    <dgm:pt modelId="{F29DF6E6-8466-1444-ABE1-F0E4C041889E}" type="pres">
      <dgm:prSet presAssocID="{6328346F-B826-4529-A152-0E4AA2F4A297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22DE8206-32EF-074F-9927-93F84E463256}" type="pres">
      <dgm:prSet presAssocID="{6328346F-B826-4529-A152-0E4AA2F4A297}" presName="negativeSpace" presStyleCnt="0"/>
      <dgm:spPr/>
    </dgm:pt>
    <dgm:pt modelId="{15155AB5-C840-FA4C-8DF3-0159F3C76CD6}" type="pres">
      <dgm:prSet presAssocID="{6328346F-B826-4529-A152-0E4AA2F4A297}" presName="childText" presStyleLbl="conFgAcc1" presStyleIdx="1" presStyleCnt="4">
        <dgm:presLayoutVars>
          <dgm:bulletEnabled val="1"/>
        </dgm:presLayoutVars>
      </dgm:prSet>
      <dgm:spPr/>
    </dgm:pt>
    <dgm:pt modelId="{20FA2147-0342-394C-8E41-9686EF9901F0}" type="pres">
      <dgm:prSet presAssocID="{B6DCB840-9560-4957-8687-A362CDFCC375}" presName="spaceBetweenRectangles" presStyleCnt="0"/>
      <dgm:spPr/>
    </dgm:pt>
    <dgm:pt modelId="{98AD142F-D633-C148-A702-940CC1AF2082}" type="pres">
      <dgm:prSet presAssocID="{11E29D30-763F-4904-96FB-C4A08D3376C6}" presName="parentLin" presStyleCnt="0"/>
      <dgm:spPr/>
    </dgm:pt>
    <dgm:pt modelId="{FB4D7A06-4581-5547-91AE-DA93CDF7FE76}" type="pres">
      <dgm:prSet presAssocID="{11E29D30-763F-4904-96FB-C4A08D3376C6}" presName="parentLeftMargin" presStyleLbl="node1" presStyleIdx="1" presStyleCnt="4"/>
      <dgm:spPr/>
    </dgm:pt>
    <dgm:pt modelId="{01BEB775-7470-084A-9DFF-3928D786518E}" type="pres">
      <dgm:prSet presAssocID="{11E29D30-763F-4904-96FB-C4A08D3376C6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DE07876F-251D-184A-9584-1E2F7B9F6E7A}" type="pres">
      <dgm:prSet presAssocID="{11E29D30-763F-4904-96FB-C4A08D3376C6}" presName="negativeSpace" presStyleCnt="0"/>
      <dgm:spPr/>
    </dgm:pt>
    <dgm:pt modelId="{D6898E30-9D7F-3A4A-90F1-D51B6AADDDC3}" type="pres">
      <dgm:prSet presAssocID="{11E29D30-763F-4904-96FB-C4A08D3376C6}" presName="childText" presStyleLbl="conFgAcc1" presStyleIdx="2" presStyleCnt="4">
        <dgm:presLayoutVars>
          <dgm:bulletEnabled val="1"/>
        </dgm:presLayoutVars>
      </dgm:prSet>
      <dgm:spPr/>
    </dgm:pt>
    <dgm:pt modelId="{9556B2BB-B07A-3241-B058-15F9DEA6E996}" type="pres">
      <dgm:prSet presAssocID="{493407FC-7A79-4903-A504-255B6B610C0E}" presName="spaceBetweenRectangles" presStyleCnt="0"/>
      <dgm:spPr/>
    </dgm:pt>
    <dgm:pt modelId="{1F3D5020-FCD6-C04E-B740-A7F0A9C2014D}" type="pres">
      <dgm:prSet presAssocID="{8A68C190-17FA-4897-8B35-E054EF2AFB4D}" presName="parentLin" presStyleCnt="0"/>
      <dgm:spPr/>
    </dgm:pt>
    <dgm:pt modelId="{28EEAF30-2A4E-424C-8C24-94CFF17D6F8D}" type="pres">
      <dgm:prSet presAssocID="{8A68C190-17FA-4897-8B35-E054EF2AFB4D}" presName="parentLeftMargin" presStyleLbl="node1" presStyleIdx="2" presStyleCnt="4"/>
      <dgm:spPr/>
    </dgm:pt>
    <dgm:pt modelId="{BC0C071A-DA3E-C142-BD8F-A71711157DDC}" type="pres">
      <dgm:prSet presAssocID="{8A68C190-17FA-4897-8B35-E054EF2AFB4D}" presName="parentText" presStyleLbl="node1" presStyleIdx="3" presStyleCnt="4">
        <dgm:presLayoutVars>
          <dgm:chMax val="0"/>
          <dgm:bulletEnabled val="1"/>
        </dgm:presLayoutVars>
      </dgm:prSet>
      <dgm:spPr/>
    </dgm:pt>
    <dgm:pt modelId="{2FFC5A4E-DEC1-724A-A9EB-541B0CA07BB5}" type="pres">
      <dgm:prSet presAssocID="{8A68C190-17FA-4897-8B35-E054EF2AFB4D}" presName="negativeSpace" presStyleCnt="0"/>
      <dgm:spPr/>
    </dgm:pt>
    <dgm:pt modelId="{35ED97DC-AA08-3044-9998-25FA7D4A326E}" type="pres">
      <dgm:prSet presAssocID="{8A68C190-17FA-4897-8B35-E054EF2AFB4D}" presName="childText" presStyleLbl="conFgAcc1" presStyleIdx="3" presStyleCnt="4">
        <dgm:presLayoutVars>
          <dgm:bulletEnabled val="1"/>
        </dgm:presLayoutVars>
      </dgm:prSet>
      <dgm:spPr/>
    </dgm:pt>
  </dgm:ptLst>
  <dgm:cxnLst>
    <dgm:cxn modelId="{FA3D330F-E164-9F46-8D96-D8A8D493F833}" type="presOf" srcId="{8A68C190-17FA-4897-8B35-E054EF2AFB4D}" destId="{28EEAF30-2A4E-424C-8C24-94CFF17D6F8D}" srcOrd="0" destOrd="0" presId="urn:microsoft.com/office/officeart/2005/8/layout/list1"/>
    <dgm:cxn modelId="{10E2D644-DED1-6549-AC88-BD207CF87F49}" type="presOf" srcId="{11E29D30-763F-4904-96FB-C4A08D3376C6}" destId="{01BEB775-7470-084A-9DFF-3928D786518E}" srcOrd="1" destOrd="0" presId="urn:microsoft.com/office/officeart/2005/8/layout/list1"/>
    <dgm:cxn modelId="{DCA3C85F-BB60-D140-B6D1-58B6BFDBAC46}" type="presOf" srcId="{6328346F-B826-4529-A152-0E4AA2F4A297}" destId="{F29DF6E6-8466-1444-ABE1-F0E4C041889E}" srcOrd="1" destOrd="0" presId="urn:microsoft.com/office/officeart/2005/8/layout/list1"/>
    <dgm:cxn modelId="{A599B77A-0CFC-1340-9FDC-7EF95B95110A}" type="presOf" srcId="{11E29D30-763F-4904-96FB-C4A08D3376C6}" destId="{FB4D7A06-4581-5547-91AE-DA93CDF7FE76}" srcOrd="0" destOrd="0" presId="urn:microsoft.com/office/officeart/2005/8/layout/list1"/>
    <dgm:cxn modelId="{6485CC7E-4609-45EE-9317-9A1CDFD46939}" srcId="{27A3AAA3-BF8C-4744-BD51-121BE2F30EF3}" destId="{8A68C190-17FA-4897-8B35-E054EF2AFB4D}" srcOrd="3" destOrd="0" parTransId="{0AD2C5E5-032A-4227-B81E-F2CA31187D76}" sibTransId="{8D5DA27F-52EC-4121-ABAC-E5E4536A42CE}"/>
    <dgm:cxn modelId="{97D05887-6A61-C347-977B-56FB082C1FC1}" type="presOf" srcId="{6328346F-B826-4529-A152-0E4AA2F4A297}" destId="{C58DE75B-9722-E241-9C76-8FB7F2391581}" srcOrd="0" destOrd="0" presId="urn:microsoft.com/office/officeart/2005/8/layout/list1"/>
    <dgm:cxn modelId="{D6125090-C004-124E-BE55-086DE4F92BE8}" type="presOf" srcId="{B70E85EF-5EB0-41E7-B731-EACFD7A0204A}" destId="{552FEEC4-6BED-CB47-AC10-57E5433C4CB8}" srcOrd="0" destOrd="0" presId="urn:microsoft.com/office/officeart/2005/8/layout/list1"/>
    <dgm:cxn modelId="{4ABD64AD-4407-374D-8F75-14EED9B52D9C}" type="presOf" srcId="{8A68C190-17FA-4897-8B35-E054EF2AFB4D}" destId="{BC0C071A-DA3E-C142-BD8F-A71711157DDC}" srcOrd="1" destOrd="0" presId="urn:microsoft.com/office/officeart/2005/8/layout/list1"/>
    <dgm:cxn modelId="{5B8529C0-BB5A-2540-8934-0DA5ADC6E809}" type="presOf" srcId="{B70E85EF-5EB0-41E7-B731-EACFD7A0204A}" destId="{011BAD4A-D589-5646-BDDC-AF9D666CAAF3}" srcOrd="1" destOrd="0" presId="urn:microsoft.com/office/officeart/2005/8/layout/list1"/>
    <dgm:cxn modelId="{4C0867E9-6763-5D42-811D-CA12A8366348}" type="presOf" srcId="{27A3AAA3-BF8C-4744-BD51-121BE2F30EF3}" destId="{24E0EE9D-666B-6140-A097-6362265174AD}" srcOrd="0" destOrd="0" presId="urn:microsoft.com/office/officeart/2005/8/layout/list1"/>
    <dgm:cxn modelId="{864045F0-C077-4C64-8065-00FB4E29CB4F}" srcId="{27A3AAA3-BF8C-4744-BD51-121BE2F30EF3}" destId="{6328346F-B826-4529-A152-0E4AA2F4A297}" srcOrd="1" destOrd="0" parTransId="{C273A097-7C1C-4A24-ABFA-EAE33AE5CD72}" sibTransId="{B6DCB840-9560-4957-8687-A362CDFCC375}"/>
    <dgm:cxn modelId="{DDF7DBF7-0494-40C0-A4E8-D530C31E9456}" srcId="{27A3AAA3-BF8C-4744-BD51-121BE2F30EF3}" destId="{11E29D30-763F-4904-96FB-C4A08D3376C6}" srcOrd="2" destOrd="0" parTransId="{6493E726-BFF9-47FF-8D54-79777B557511}" sibTransId="{493407FC-7A79-4903-A504-255B6B610C0E}"/>
    <dgm:cxn modelId="{87A27BFA-9769-450A-8376-00D0F3CA47C1}" srcId="{27A3AAA3-BF8C-4744-BD51-121BE2F30EF3}" destId="{B70E85EF-5EB0-41E7-B731-EACFD7A0204A}" srcOrd="0" destOrd="0" parTransId="{CFB2CF5C-C45E-49FE-AC08-95ADAAA0254B}" sibTransId="{7C1ED194-45AA-4F1A-BB3B-4DE186B122D8}"/>
    <dgm:cxn modelId="{75BB57A5-43D0-2B4A-A659-73E64F314814}" type="presParOf" srcId="{24E0EE9D-666B-6140-A097-6362265174AD}" destId="{00D232D1-BD79-F34C-9A19-68B39A5BB055}" srcOrd="0" destOrd="0" presId="urn:microsoft.com/office/officeart/2005/8/layout/list1"/>
    <dgm:cxn modelId="{E8D1760A-940B-9E4F-869B-8ADBDE498143}" type="presParOf" srcId="{00D232D1-BD79-F34C-9A19-68B39A5BB055}" destId="{552FEEC4-6BED-CB47-AC10-57E5433C4CB8}" srcOrd="0" destOrd="0" presId="urn:microsoft.com/office/officeart/2005/8/layout/list1"/>
    <dgm:cxn modelId="{45266851-5134-F84D-ACE2-A29F3C07F7EC}" type="presParOf" srcId="{00D232D1-BD79-F34C-9A19-68B39A5BB055}" destId="{011BAD4A-D589-5646-BDDC-AF9D666CAAF3}" srcOrd="1" destOrd="0" presId="urn:microsoft.com/office/officeart/2005/8/layout/list1"/>
    <dgm:cxn modelId="{9DC1CDD0-A4FD-EC47-84BC-F4023A54767F}" type="presParOf" srcId="{24E0EE9D-666B-6140-A097-6362265174AD}" destId="{EC69B0C1-C927-C441-868D-CDEAB48D601C}" srcOrd="1" destOrd="0" presId="urn:microsoft.com/office/officeart/2005/8/layout/list1"/>
    <dgm:cxn modelId="{A21CDEF6-A694-5440-BD2E-FD5CDA181189}" type="presParOf" srcId="{24E0EE9D-666B-6140-A097-6362265174AD}" destId="{509F062B-FB49-724F-8926-D24617172202}" srcOrd="2" destOrd="0" presId="urn:microsoft.com/office/officeart/2005/8/layout/list1"/>
    <dgm:cxn modelId="{19F0F829-2A00-5442-977D-7B7C17C3879C}" type="presParOf" srcId="{24E0EE9D-666B-6140-A097-6362265174AD}" destId="{5B4C201F-AC1F-894F-AE2C-C3FFA0AA5C16}" srcOrd="3" destOrd="0" presId="urn:microsoft.com/office/officeart/2005/8/layout/list1"/>
    <dgm:cxn modelId="{E7102304-E5A7-4346-AF97-0168C237E08D}" type="presParOf" srcId="{24E0EE9D-666B-6140-A097-6362265174AD}" destId="{8A54F3CB-47E7-B54B-8CA5-288942E02129}" srcOrd="4" destOrd="0" presId="urn:microsoft.com/office/officeart/2005/8/layout/list1"/>
    <dgm:cxn modelId="{7BCEAD3C-CFC7-1E40-A86A-7F4E3076969E}" type="presParOf" srcId="{8A54F3CB-47E7-B54B-8CA5-288942E02129}" destId="{C58DE75B-9722-E241-9C76-8FB7F2391581}" srcOrd="0" destOrd="0" presId="urn:microsoft.com/office/officeart/2005/8/layout/list1"/>
    <dgm:cxn modelId="{031F9278-AC76-584E-A735-4ECE70D3B01C}" type="presParOf" srcId="{8A54F3CB-47E7-B54B-8CA5-288942E02129}" destId="{F29DF6E6-8466-1444-ABE1-F0E4C041889E}" srcOrd="1" destOrd="0" presId="urn:microsoft.com/office/officeart/2005/8/layout/list1"/>
    <dgm:cxn modelId="{956E54CA-D12F-4943-AAC4-B9D2B248B04D}" type="presParOf" srcId="{24E0EE9D-666B-6140-A097-6362265174AD}" destId="{22DE8206-32EF-074F-9927-93F84E463256}" srcOrd="5" destOrd="0" presId="urn:microsoft.com/office/officeart/2005/8/layout/list1"/>
    <dgm:cxn modelId="{AE195271-5B1B-1D44-AED8-74A92D2C534D}" type="presParOf" srcId="{24E0EE9D-666B-6140-A097-6362265174AD}" destId="{15155AB5-C840-FA4C-8DF3-0159F3C76CD6}" srcOrd="6" destOrd="0" presId="urn:microsoft.com/office/officeart/2005/8/layout/list1"/>
    <dgm:cxn modelId="{BF09841F-0396-124F-A56D-A4F321931A50}" type="presParOf" srcId="{24E0EE9D-666B-6140-A097-6362265174AD}" destId="{20FA2147-0342-394C-8E41-9686EF9901F0}" srcOrd="7" destOrd="0" presId="urn:microsoft.com/office/officeart/2005/8/layout/list1"/>
    <dgm:cxn modelId="{A4BF22C9-9F31-D445-BFA9-2ADB16B98B47}" type="presParOf" srcId="{24E0EE9D-666B-6140-A097-6362265174AD}" destId="{98AD142F-D633-C148-A702-940CC1AF2082}" srcOrd="8" destOrd="0" presId="urn:microsoft.com/office/officeart/2005/8/layout/list1"/>
    <dgm:cxn modelId="{2093FABF-D626-F640-A840-613F9CD6B652}" type="presParOf" srcId="{98AD142F-D633-C148-A702-940CC1AF2082}" destId="{FB4D7A06-4581-5547-91AE-DA93CDF7FE76}" srcOrd="0" destOrd="0" presId="urn:microsoft.com/office/officeart/2005/8/layout/list1"/>
    <dgm:cxn modelId="{F7562BCA-FF6B-424C-9FDA-D9A847200BE8}" type="presParOf" srcId="{98AD142F-D633-C148-A702-940CC1AF2082}" destId="{01BEB775-7470-084A-9DFF-3928D786518E}" srcOrd="1" destOrd="0" presId="urn:microsoft.com/office/officeart/2005/8/layout/list1"/>
    <dgm:cxn modelId="{68BF7AEF-E52A-C84D-AF62-005505B1D22B}" type="presParOf" srcId="{24E0EE9D-666B-6140-A097-6362265174AD}" destId="{DE07876F-251D-184A-9584-1E2F7B9F6E7A}" srcOrd="9" destOrd="0" presId="urn:microsoft.com/office/officeart/2005/8/layout/list1"/>
    <dgm:cxn modelId="{4EE5382F-02FD-DF45-B34B-9A0F97C14FAB}" type="presParOf" srcId="{24E0EE9D-666B-6140-A097-6362265174AD}" destId="{D6898E30-9D7F-3A4A-90F1-D51B6AADDDC3}" srcOrd="10" destOrd="0" presId="urn:microsoft.com/office/officeart/2005/8/layout/list1"/>
    <dgm:cxn modelId="{1E1216A1-DBD1-5B45-9B02-422EB38E6F8F}" type="presParOf" srcId="{24E0EE9D-666B-6140-A097-6362265174AD}" destId="{9556B2BB-B07A-3241-B058-15F9DEA6E996}" srcOrd="11" destOrd="0" presId="urn:microsoft.com/office/officeart/2005/8/layout/list1"/>
    <dgm:cxn modelId="{38B30CE1-1E4A-F447-AE03-23A1F6BEB396}" type="presParOf" srcId="{24E0EE9D-666B-6140-A097-6362265174AD}" destId="{1F3D5020-FCD6-C04E-B740-A7F0A9C2014D}" srcOrd="12" destOrd="0" presId="urn:microsoft.com/office/officeart/2005/8/layout/list1"/>
    <dgm:cxn modelId="{5ECC5359-4EA5-4744-9C6E-D82E17A34C9F}" type="presParOf" srcId="{1F3D5020-FCD6-C04E-B740-A7F0A9C2014D}" destId="{28EEAF30-2A4E-424C-8C24-94CFF17D6F8D}" srcOrd="0" destOrd="0" presId="urn:microsoft.com/office/officeart/2005/8/layout/list1"/>
    <dgm:cxn modelId="{CF6461D5-0837-C143-87B1-83BBE8FB3F6A}" type="presParOf" srcId="{1F3D5020-FCD6-C04E-B740-A7F0A9C2014D}" destId="{BC0C071A-DA3E-C142-BD8F-A71711157DDC}" srcOrd="1" destOrd="0" presId="urn:microsoft.com/office/officeart/2005/8/layout/list1"/>
    <dgm:cxn modelId="{6993AE96-4F9C-B841-A0A1-62E326A74F9B}" type="presParOf" srcId="{24E0EE9D-666B-6140-A097-6362265174AD}" destId="{2FFC5A4E-DEC1-724A-A9EB-541B0CA07BB5}" srcOrd="13" destOrd="0" presId="urn:microsoft.com/office/officeart/2005/8/layout/list1"/>
    <dgm:cxn modelId="{4A01FB86-E5B9-FE43-B210-84521DEF02EA}" type="presParOf" srcId="{24E0EE9D-666B-6140-A097-6362265174AD}" destId="{35ED97DC-AA08-3044-9998-25FA7D4A326E}" srcOrd="14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2C23FBFA-8C9D-4539-AB34-EFB93955742A}" type="doc">
      <dgm:prSet loTypeId="urn:microsoft.com/office/officeart/2005/8/layout/list1" loCatId="list" qsTypeId="urn:microsoft.com/office/officeart/2005/8/quickstyle/simple4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009E444B-7178-47AC-ACA5-350061853523}">
      <dgm:prSet/>
      <dgm:spPr/>
      <dgm:t>
        <a:bodyPr/>
        <a:lstStyle/>
        <a:p>
          <a:r>
            <a:rPr lang="fr-FR"/>
            <a:t>A. la disparition des chromosomes.</a:t>
          </a:r>
          <a:endParaRPr lang="en-US"/>
        </a:p>
      </dgm:t>
    </dgm:pt>
    <dgm:pt modelId="{59516CC1-B45A-4A02-B7B7-ECF94B67B061}" type="parTrans" cxnId="{FD87DEF5-42C1-447A-9E18-1557D9A4A269}">
      <dgm:prSet/>
      <dgm:spPr/>
      <dgm:t>
        <a:bodyPr/>
        <a:lstStyle/>
        <a:p>
          <a:endParaRPr lang="en-US"/>
        </a:p>
      </dgm:t>
    </dgm:pt>
    <dgm:pt modelId="{4C26B4E1-3DF6-430C-AD38-D10B45EA8B75}" type="sibTrans" cxnId="{FD87DEF5-42C1-447A-9E18-1557D9A4A269}">
      <dgm:prSet/>
      <dgm:spPr/>
      <dgm:t>
        <a:bodyPr/>
        <a:lstStyle/>
        <a:p>
          <a:endParaRPr lang="en-US"/>
        </a:p>
      </dgm:t>
    </dgm:pt>
    <dgm:pt modelId="{70221D84-ABBB-44F3-AAF0-02A3DE2F3601}">
      <dgm:prSet/>
      <dgm:spPr/>
      <dgm:t>
        <a:bodyPr/>
        <a:lstStyle/>
        <a:p>
          <a:r>
            <a:rPr lang="fr-FR"/>
            <a:t>B. l’alignement des chromosomes à l’équateur de la cellule.</a:t>
          </a:r>
          <a:endParaRPr lang="en-US"/>
        </a:p>
      </dgm:t>
    </dgm:pt>
    <dgm:pt modelId="{CCBC6231-80B5-46C1-8CAB-2544CAAD7720}" type="parTrans" cxnId="{9A3C63F7-A1CC-49D8-A35A-964D4351625D}">
      <dgm:prSet/>
      <dgm:spPr/>
      <dgm:t>
        <a:bodyPr/>
        <a:lstStyle/>
        <a:p>
          <a:endParaRPr lang="en-US"/>
        </a:p>
      </dgm:t>
    </dgm:pt>
    <dgm:pt modelId="{5C84D6D2-30D5-404C-8091-24053AD77E5E}" type="sibTrans" cxnId="{9A3C63F7-A1CC-49D8-A35A-964D4351625D}">
      <dgm:prSet/>
      <dgm:spPr/>
      <dgm:t>
        <a:bodyPr/>
        <a:lstStyle/>
        <a:p>
          <a:endParaRPr lang="en-US"/>
        </a:p>
      </dgm:t>
    </dgm:pt>
    <dgm:pt modelId="{8509C5D3-33F4-454D-B7FB-60D364CB736C}">
      <dgm:prSet/>
      <dgm:spPr/>
      <dgm:t>
        <a:bodyPr/>
        <a:lstStyle/>
        <a:p>
          <a:r>
            <a:rPr lang="fr-FR"/>
            <a:t>C. la migration des chromosomes vers les pôles opposés.</a:t>
          </a:r>
          <a:endParaRPr lang="en-US"/>
        </a:p>
      </dgm:t>
    </dgm:pt>
    <dgm:pt modelId="{753D4F12-AA4A-4D65-B522-14A864A5E501}" type="parTrans" cxnId="{FC0EEA76-6DAD-4578-9EA8-28D1DC52B3E5}">
      <dgm:prSet/>
      <dgm:spPr/>
      <dgm:t>
        <a:bodyPr/>
        <a:lstStyle/>
        <a:p>
          <a:endParaRPr lang="en-US"/>
        </a:p>
      </dgm:t>
    </dgm:pt>
    <dgm:pt modelId="{79A9D52F-B420-4654-A07C-1B30C50E6527}" type="sibTrans" cxnId="{FC0EEA76-6DAD-4578-9EA8-28D1DC52B3E5}">
      <dgm:prSet/>
      <dgm:spPr/>
      <dgm:t>
        <a:bodyPr/>
        <a:lstStyle/>
        <a:p>
          <a:endParaRPr lang="en-US"/>
        </a:p>
      </dgm:t>
    </dgm:pt>
    <dgm:pt modelId="{D0C47162-5D2B-49A9-8CEE-37C29B1D2745}">
      <dgm:prSet/>
      <dgm:spPr/>
      <dgm:t>
        <a:bodyPr/>
        <a:lstStyle/>
        <a:p>
          <a:r>
            <a:rPr lang="fr-FR"/>
            <a:t>D. la condensation des chromosomes, qui deviennent visibles.</a:t>
          </a:r>
          <a:endParaRPr lang="en-US"/>
        </a:p>
      </dgm:t>
    </dgm:pt>
    <dgm:pt modelId="{BB5DE6FA-FC80-4464-A01F-D32002C1D9B3}" type="parTrans" cxnId="{6540C222-8B1E-42ED-AD37-158098E71B1A}">
      <dgm:prSet/>
      <dgm:spPr/>
      <dgm:t>
        <a:bodyPr/>
        <a:lstStyle/>
        <a:p>
          <a:endParaRPr lang="en-US"/>
        </a:p>
      </dgm:t>
    </dgm:pt>
    <dgm:pt modelId="{286634D8-A36F-4301-8B5C-86707ED73E3C}" type="sibTrans" cxnId="{6540C222-8B1E-42ED-AD37-158098E71B1A}">
      <dgm:prSet/>
      <dgm:spPr/>
      <dgm:t>
        <a:bodyPr/>
        <a:lstStyle/>
        <a:p>
          <a:endParaRPr lang="en-US"/>
        </a:p>
      </dgm:t>
    </dgm:pt>
    <dgm:pt modelId="{2E870F14-9C4D-3D47-9622-B44520F69F57}" type="pres">
      <dgm:prSet presAssocID="{2C23FBFA-8C9D-4539-AB34-EFB93955742A}" presName="linear" presStyleCnt="0">
        <dgm:presLayoutVars>
          <dgm:dir/>
          <dgm:animLvl val="lvl"/>
          <dgm:resizeHandles val="exact"/>
        </dgm:presLayoutVars>
      </dgm:prSet>
      <dgm:spPr/>
    </dgm:pt>
    <dgm:pt modelId="{64104D06-AC0D-2542-826C-3C9F6FB9C260}" type="pres">
      <dgm:prSet presAssocID="{009E444B-7178-47AC-ACA5-350061853523}" presName="parentLin" presStyleCnt="0"/>
      <dgm:spPr/>
    </dgm:pt>
    <dgm:pt modelId="{F46D9FEB-885E-264E-873F-80DE20315CD8}" type="pres">
      <dgm:prSet presAssocID="{009E444B-7178-47AC-ACA5-350061853523}" presName="parentLeftMargin" presStyleLbl="node1" presStyleIdx="0" presStyleCnt="4"/>
      <dgm:spPr/>
    </dgm:pt>
    <dgm:pt modelId="{C3D80DAB-446A-C441-85A0-E75DD58D74B7}" type="pres">
      <dgm:prSet presAssocID="{009E444B-7178-47AC-ACA5-350061853523}" presName="parentText" presStyleLbl="node1" presStyleIdx="0" presStyleCnt="4">
        <dgm:presLayoutVars>
          <dgm:chMax val="0"/>
          <dgm:bulletEnabled val="1"/>
        </dgm:presLayoutVars>
      </dgm:prSet>
      <dgm:spPr/>
    </dgm:pt>
    <dgm:pt modelId="{87931012-0716-C847-8FCA-BF450CBD195C}" type="pres">
      <dgm:prSet presAssocID="{009E444B-7178-47AC-ACA5-350061853523}" presName="negativeSpace" presStyleCnt="0"/>
      <dgm:spPr/>
    </dgm:pt>
    <dgm:pt modelId="{CAD54341-A317-3447-86EB-7C1574E88466}" type="pres">
      <dgm:prSet presAssocID="{009E444B-7178-47AC-ACA5-350061853523}" presName="childText" presStyleLbl="conFgAcc1" presStyleIdx="0" presStyleCnt="4">
        <dgm:presLayoutVars>
          <dgm:bulletEnabled val="1"/>
        </dgm:presLayoutVars>
      </dgm:prSet>
      <dgm:spPr/>
    </dgm:pt>
    <dgm:pt modelId="{7C40B60A-4DF8-BA47-B8A2-791434AA2A91}" type="pres">
      <dgm:prSet presAssocID="{4C26B4E1-3DF6-430C-AD38-D10B45EA8B75}" presName="spaceBetweenRectangles" presStyleCnt="0"/>
      <dgm:spPr/>
    </dgm:pt>
    <dgm:pt modelId="{B83BE8BE-414A-2444-B3C4-87AB13A03C85}" type="pres">
      <dgm:prSet presAssocID="{70221D84-ABBB-44F3-AAF0-02A3DE2F3601}" presName="parentLin" presStyleCnt="0"/>
      <dgm:spPr/>
    </dgm:pt>
    <dgm:pt modelId="{C18C9A78-8924-FA43-A7E9-ED99F2DF33A5}" type="pres">
      <dgm:prSet presAssocID="{70221D84-ABBB-44F3-AAF0-02A3DE2F3601}" presName="parentLeftMargin" presStyleLbl="node1" presStyleIdx="0" presStyleCnt="4"/>
      <dgm:spPr/>
    </dgm:pt>
    <dgm:pt modelId="{EF71E1C9-620A-7F48-8D42-E7E7274288F7}" type="pres">
      <dgm:prSet presAssocID="{70221D84-ABBB-44F3-AAF0-02A3DE2F3601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E40A331C-CF90-474B-BE56-69FEEDD3CBEF}" type="pres">
      <dgm:prSet presAssocID="{70221D84-ABBB-44F3-AAF0-02A3DE2F3601}" presName="negativeSpace" presStyleCnt="0"/>
      <dgm:spPr/>
    </dgm:pt>
    <dgm:pt modelId="{38603909-B865-ED4F-89DF-8DB8531F6A61}" type="pres">
      <dgm:prSet presAssocID="{70221D84-ABBB-44F3-AAF0-02A3DE2F3601}" presName="childText" presStyleLbl="conFgAcc1" presStyleIdx="1" presStyleCnt="4">
        <dgm:presLayoutVars>
          <dgm:bulletEnabled val="1"/>
        </dgm:presLayoutVars>
      </dgm:prSet>
      <dgm:spPr/>
    </dgm:pt>
    <dgm:pt modelId="{F9615342-C757-6548-AD30-900102BAF56F}" type="pres">
      <dgm:prSet presAssocID="{5C84D6D2-30D5-404C-8091-24053AD77E5E}" presName="spaceBetweenRectangles" presStyleCnt="0"/>
      <dgm:spPr/>
    </dgm:pt>
    <dgm:pt modelId="{A6C7D86C-F4BE-6A44-960D-AEE7FFB6DC32}" type="pres">
      <dgm:prSet presAssocID="{8509C5D3-33F4-454D-B7FB-60D364CB736C}" presName="parentLin" presStyleCnt="0"/>
      <dgm:spPr/>
    </dgm:pt>
    <dgm:pt modelId="{D15B6E30-0224-7547-B3AF-FA3231637235}" type="pres">
      <dgm:prSet presAssocID="{8509C5D3-33F4-454D-B7FB-60D364CB736C}" presName="parentLeftMargin" presStyleLbl="node1" presStyleIdx="1" presStyleCnt="4"/>
      <dgm:spPr/>
    </dgm:pt>
    <dgm:pt modelId="{5AD3C872-5D04-D841-987A-9480B46A4608}" type="pres">
      <dgm:prSet presAssocID="{8509C5D3-33F4-454D-B7FB-60D364CB736C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F07F83FF-352E-1B4E-9E53-683FB8A53184}" type="pres">
      <dgm:prSet presAssocID="{8509C5D3-33F4-454D-B7FB-60D364CB736C}" presName="negativeSpace" presStyleCnt="0"/>
      <dgm:spPr/>
    </dgm:pt>
    <dgm:pt modelId="{82E471D8-43C7-2840-B871-5C11BF8B8FC6}" type="pres">
      <dgm:prSet presAssocID="{8509C5D3-33F4-454D-B7FB-60D364CB736C}" presName="childText" presStyleLbl="conFgAcc1" presStyleIdx="2" presStyleCnt="4">
        <dgm:presLayoutVars>
          <dgm:bulletEnabled val="1"/>
        </dgm:presLayoutVars>
      </dgm:prSet>
      <dgm:spPr/>
    </dgm:pt>
    <dgm:pt modelId="{571A5CBA-D142-5D4F-B1D4-48BCE7631D17}" type="pres">
      <dgm:prSet presAssocID="{79A9D52F-B420-4654-A07C-1B30C50E6527}" presName="spaceBetweenRectangles" presStyleCnt="0"/>
      <dgm:spPr/>
    </dgm:pt>
    <dgm:pt modelId="{B9F73668-26DB-4741-A5A8-A6F9FACA4C25}" type="pres">
      <dgm:prSet presAssocID="{D0C47162-5D2B-49A9-8CEE-37C29B1D2745}" presName="parentLin" presStyleCnt="0"/>
      <dgm:spPr/>
    </dgm:pt>
    <dgm:pt modelId="{11E29773-FA47-7348-88DE-A0F6F44B25EE}" type="pres">
      <dgm:prSet presAssocID="{D0C47162-5D2B-49A9-8CEE-37C29B1D2745}" presName="parentLeftMargin" presStyleLbl="node1" presStyleIdx="2" presStyleCnt="4"/>
      <dgm:spPr/>
    </dgm:pt>
    <dgm:pt modelId="{632512CC-FBF0-9041-AC9C-36577582C0BC}" type="pres">
      <dgm:prSet presAssocID="{D0C47162-5D2B-49A9-8CEE-37C29B1D2745}" presName="parentText" presStyleLbl="node1" presStyleIdx="3" presStyleCnt="4">
        <dgm:presLayoutVars>
          <dgm:chMax val="0"/>
          <dgm:bulletEnabled val="1"/>
        </dgm:presLayoutVars>
      </dgm:prSet>
      <dgm:spPr/>
    </dgm:pt>
    <dgm:pt modelId="{CA65CE6D-64D8-0049-8BD2-71DF4D8C5069}" type="pres">
      <dgm:prSet presAssocID="{D0C47162-5D2B-49A9-8CEE-37C29B1D2745}" presName="negativeSpace" presStyleCnt="0"/>
      <dgm:spPr/>
    </dgm:pt>
    <dgm:pt modelId="{9B762DF1-D273-5C42-B772-4B038ACDEF33}" type="pres">
      <dgm:prSet presAssocID="{D0C47162-5D2B-49A9-8CEE-37C29B1D2745}" presName="childText" presStyleLbl="conFgAcc1" presStyleIdx="3" presStyleCnt="4">
        <dgm:presLayoutVars>
          <dgm:bulletEnabled val="1"/>
        </dgm:presLayoutVars>
      </dgm:prSet>
      <dgm:spPr/>
    </dgm:pt>
  </dgm:ptLst>
  <dgm:cxnLst>
    <dgm:cxn modelId="{3A78930D-D025-084C-B1C6-440E96F0B768}" type="presOf" srcId="{009E444B-7178-47AC-ACA5-350061853523}" destId="{F46D9FEB-885E-264E-873F-80DE20315CD8}" srcOrd="0" destOrd="0" presId="urn:microsoft.com/office/officeart/2005/8/layout/list1"/>
    <dgm:cxn modelId="{6540C222-8B1E-42ED-AD37-158098E71B1A}" srcId="{2C23FBFA-8C9D-4539-AB34-EFB93955742A}" destId="{D0C47162-5D2B-49A9-8CEE-37C29B1D2745}" srcOrd="3" destOrd="0" parTransId="{BB5DE6FA-FC80-4464-A01F-D32002C1D9B3}" sibTransId="{286634D8-A36F-4301-8B5C-86707ED73E3C}"/>
    <dgm:cxn modelId="{D368B826-1C9F-6643-8371-BEE24DF7556A}" type="presOf" srcId="{2C23FBFA-8C9D-4539-AB34-EFB93955742A}" destId="{2E870F14-9C4D-3D47-9622-B44520F69F57}" srcOrd="0" destOrd="0" presId="urn:microsoft.com/office/officeart/2005/8/layout/list1"/>
    <dgm:cxn modelId="{8E7F2042-73EA-D246-BFFF-3B7C5E416A44}" type="presOf" srcId="{009E444B-7178-47AC-ACA5-350061853523}" destId="{C3D80DAB-446A-C441-85A0-E75DD58D74B7}" srcOrd="1" destOrd="0" presId="urn:microsoft.com/office/officeart/2005/8/layout/list1"/>
    <dgm:cxn modelId="{8CE13D4B-EE9E-E240-BA10-238A5DE1EDA8}" type="presOf" srcId="{D0C47162-5D2B-49A9-8CEE-37C29B1D2745}" destId="{632512CC-FBF0-9041-AC9C-36577582C0BC}" srcOrd="1" destOrd="0" presId="urn:microsoft.com/office/officeart/2005/8/layout/list1"/>
    <dgm:cxn modelId="{D49A2361-3FE6-114F-92F0-EDA0CA78279E}" type="presOf" srcId="{D0C47162-5D2B-49A9-8CEE-37C29B1D2745}" destId="{11E29773-FA47-7348-88DE-A0F6F44B25EE}" srcOrd="0" destOrd="0" presId="urn:microsoft.com/office/officeart/2005/8/layout/list1"/>
    <dgm:cxn modelId="{4F10BC72-00F9-0349-8BE6-03C9A0C9FFB3}" type="presOf" srcId="{70221D84-ABBB-44F3-AAF0-02A3DE2F3601}" destId="{EF71E1C9-620A-7F48-8D42-E7E7274288F7}" srcOrd="1" destOrd="0" presId="urn:microsoft.com/office/officeart/2005/8/layout/list1"/>
    <dgm:cxn modelId="{FC0EEA76-6DAD-4578-9EA8-28D1DC52B3E5}" srcId="{2C23FBFA-8C9D-4539-AB34-EFB93955742A}" destId="{8509C5D3-33F4-454D-B7FB-60D364CB736C}" srcOrd="2" destOrd="0" parTransId="{753D4F12-AA4A-4D65-B522-14A864A5E501}" sibTransId="{79A9D52F-B420-4654-A07C-1B30C50E6527}"/>
    <dgm:cxn modelId="{7458108B-D056-154D-A696-3FA094DFACAF}" type="presOf" srcId="{8509C5D3-33F4-454D-B7FB-60D364CB736C}" destId="{5AD3C872-5D04-D841-987A-9480B46A4608}" srcOrd="1" destOrd="0" presId="urn:microsoft.com/office/officeart/2005/8/layout/list1"/>
    <dgm:cxn modelId="{284AB3EB-277A-CA4B-A585-38BB0794BC5F}" type="presOf" srcId="{8509C5D3-33F4-454D-B7FB-60D364CB736C}" destId="{D15B6E30-0224-7547-B3AF-FA3231637235}" srcOrd="0" destOrd="0" presId="urn:microsoft.com/office/officeart/2005/8/layout/list1"/>
    <dgm:cxn modelId="{FD87DEF5-42C1-447A-9E18-1557D9A4A269}" srcId="{2C23FBFA-8C9D-4539-AB34-EFB93955742A}" destId="{009E444B-7178-47AC-ACA5-350061853523}" srcOrd="0" destOrd="0" parTransId="{59516CC1-B45A-4A02-B7B7-ECF94B67B061}" sibTransId="{4C26B4E1-3DF6-430C-AD38-D10B45EA8B75}"/>
    <dgm:cxn modelId="{AF12E4F5-8494-3141-94CC-ACE476147EDB}" type="presOf" srcId="{70221D84-ABBB-44F3-AAF0-02A3DE2F3601}" destId="{C18C9A78-8924-FA43-A7E9-ED99F2DF33A5}" srcOrd="0" destOrd="0" presId="urn:microsoft.com/office/officeart/2005/8/layout/list1"/>
    <dgm:cxn modelId="{9A3C63F7-A1CC-49D8-A35A-964D4351625D}" srcId="{2C23FBFA-8C9D-4539-AB34-EFB93955742A}" destId="{70221D84-ABBB-44F3-AAF0-02A3DE2F3601}" srcOrd="1" destOrd="0" parTransId="{CCBC6231-80B5-46C1-8CAB-2544CAAD7720}" sibTransId="{5C84D6D2-30D5-404C-8091-24053AD77E5E}"/>
    <dgm:cxn modelId="{784E3F8D-A659-A44C-9E54-BAC0E5FF316F}" type="presParOf" srcId="{2E870F14-9C4D-3D47-9622-B44520F69F57}" destId="{64104D06-AC0D-2542-826C-3C9F6FB9C260}" srcOrd="0" destOrd="0" presId="urn:microsoft.com/office/officeart/2005/8/layout/list1"/>
    <dgm:cxn modelId="{38166E98-98CF-EF45-80B5-D13DCD25F162}" type="presParOf" srcId="{64104D06-AC0D-2542-826C-3C9F6FB9C260}" destId="{F46D9FEB-885E-264E-873F-80DE20315CD8}" srcOrd="0" destOrd="0" presId="urn:microsoft.com/office/officeart/2005/8/layout/list1"/>
    <dgm:cxn modelId="{D5D71752-7B2E-BE4E-A2FA-07A062BED4E7}" type="presParOf" srcId="{64104D06-AC0D-2542-826C-3C9F6FB9C260}" destId="{C3D80DAB-446A-C441-85A0-E75DD58D74B7}" srcOrd="1" destOrd="0" presId="urn:microsoft.com/office/officeart/2005/8/layout/list1"/>
    <dgm:cxn modelId="{0D2DF643-E041-A94A-8683-9D880517B327}" type="presParOf" srcId="{2E870F14-9C4D-3D47-9622-B44520F69F57}" destId="{87931012-0716-C847-8FCA-BF450CBD195C}" srcOrd="1" destOrd="0" presId="urn:microsoft.com/office/officeart/2005/8/layout/list1"/>
    <dgm:cxn modelId="{F811FF2D-5FC9-2F41-B2EB-83C3167C3702}" type="presParOf" srcId="{2E870F14-9C4D-3D47-9622-B44520F69F57}" destId="{CAD54341-A317-3447-86EB-7C1574E88466}" srcOrd="2" destOrd="0" presId="urn:microsoft.com/office/officeart/2005/8/layout/list1"/>
    <dgm:cxn modelId="{EFBCDD40-EB70-B745-8D9F-AC552752F6F6}" type="presParOf" srcId="{2E870F14-9C4D-3D47-9622-B44520F69F57}" destId="{7C40B60A-4DF8-BA47-B8A2-791434AA2A91}" srcOrd="3" destOrd="0" presId="urn:microsoft.com/office/officeart/2005/8/layout/list1"/>
    <dgm:cxn modelId="{BD7C7653-61A3-5F40-B5D4-5C88C7A672D5}" type="presParOf" srcId="{2E870F14-9C4D-3D47-9622-B44520F69F57}" destId="{B83BE8BE-414A-2444-B3C4-87AB13A03C85}" srcOrd="4" destOrd="0" presId="urn:microsoft.com/office/officeart/2005/8/layout/list1"/>
    <dgm:cxn modelId="{5A74461B-9938-824F-B224-D497BB556458}" type="presParOf" srcId="{B83BE8BE-414A-2444-B3C4-87AB13A03C85}" destId="{C18C9A78-8924-FA43-A7E9-ED99F2DF33A5}" srcOrd="0" destOrd="0" presId="urn:microsoft.com/office/officeart/2005/8/layout/list1"/>
    <dgm:cxn modelId="{DEB0E6A9-6492-9B47-9B7B-53DB636448DF}" type="presParOf" srcId="{B83BE8BE-414A-2444-B3C4-87AB13A03C85}" destId="{EF71E1C9-620A-7F48-8D42-E7E7274288F7}" srcOrd="1" destOrd="0" presId="urn:microsoft.com/office/officeart/2005/8/layout/list1"/>
    <dgm:cxn modelId="{A2CAD0FB-9859-D644-BCED-6B7BE916552A}" type="presParOf" srcId="{2E870F14-9C4D-3D47-9622-B44520F69F57}" destId="{E40A331C-CF90-474B-BE56-69FEEDD3CBEF}" srcOrd="5" destOrd="0" presId="urn:microsoft.com/office/officeart/2005/8/layout/list1"/>
    <dgm:cxn modelId="{9A10568B-141B-7044-8934-40F906DD0B06}" type="presParOf" srcId="{2E870F14-9C4D-3D47-9622-B44520F69F57}" destId="{38603909-B865-ED4F-89DF-8DB8531F6A61}" srcOrd="6" destOrd="0" presId="urn:microsoft.com/office/officeart/2005/8/layout/list1"/>
    <dgm:cxn modelId="{521C22CB-FB0E-9D49-AAC1-15F920579B8E}" type="presParOf" srcId="{2E870F14-9C4D-3D47-9622-B44520F69F57}" destId="{F9615342-C757-6548-AD30-900102BAF56F}" srcOrd="7" destOrd="0" presId="urn:microsoft.com/office/officeart/2005/8/layout/list1"/>
    <dgm:cxn modelId="{09507C4C-614B-D644-A3E7-481E967A5300}" type="presParOf" srcId="{2E870F14-9C4D-3D47-9622-B44520F69F57}" destId="{A6C7D86C-F4BE-6A44-960D-AEE7FFB6DC32}" srcOrd="8" destOrd="0" presId="urn:microsoft.com/office/officeart/2005/8/layout/list1"/>
    <dgm:cxn modelId="{F0B55B73-B654-3C4C-AC57-5FA3A70A2A80}" type="presParOf" srcId="{A6C7D86C-F4BE-6A44-960D-AEE7FFB6DC32}" destId="{D15B6E30-0224-7547-B3AF-FA3231637235}" srcOrd="0" destOrd="0" presId="urn:microsoft.com/office/officeart/2005/8/layout/list1"/>
    <dgm:cxn modelId="{79817F2B-7471-0644-B663-917F7F9B00CF}" type="presParOf" srcId="{A6C7D86C-F4BE-6A44-960D-AEE7FFB6DC32}" destId="{5AD3C872-5D04-D841-987A-9480B46A4608}" srcOrd="1" destOrd="0" presId="urn:microsoft.com/office/officeart/2005/8/layout/list1"/>
    <dgm:cxn modelId="{C6D630CB-27A6-7E48-9A78-55089FD3B0F4}" type="presParOf" srcId="{2E870F14-9C4D-3D47-9622-B44520F69F57}" destId="{F07F83FF-352E-1B4E-9E53-683FB8A53184}" srcOrd="9" destOrd="0" presId="urn:microsoft.com/office/officeart/2005/8/layout/list1"/>
    <dgm:cxn modelId="{03B0ABD8-CDE7-7849-A68B-91761467E6C1}" type="presParOf" srcId="{2E870F14-9C4D-3D47-9622-B44520F69F57}" destId="{82E471D8-43C7-2840-B871-5C11BF8B8FC6}" srcOrd="10" destOrd="0" presId="urn:microsoft.com/office/officeart/2005/8/layout/list1"/>
    <dgm:cxn modelId="{8261F474-C230-0444-A9B3-EEE71E4640CD}" type="presParOf" srcId="{2E870F14-9C4D-3D47-9622-B44520F69F57}" destId="{571A5CBA-D142-5D4F-B1D4-48BCE7631D17}" srcOrd="11" destOrd="0" presId="urn:microsoft.com/office/officeart/2005/8/layout/list1"/>
    <dgm:cxn modelId="{A71983BE-2995-A643-B766-EF7F23450570}" type="presParOf" srcId="{2E870F14-9C4D-3D47-9622-B44520F69F57}" destId="{B9F73668-26DB-4741-A5A8-A6F9FACA4C25}" srcOrd="12" destOrd="0" presId="urn:microsoft.com/office/officeart/2005/8/layout/list1"/>
    <dgm:cxn modelId="{3EE37921-3B4F-8540-B8E9-ECDCE959C301}" type="presParOf" srcId="{B9F73668-26DB-4741-A5A8-A6F9FACA4C25}" destId="{11E29773-FA47-7348-88DE-A0F6F44B25EE}" srcOrd="0" destOrd="0" presId="urn:microsoft.com/office/officeart/2005/8/layout/list1"/>
    <dgm:cxn modelId="{C67DD071-0E46-B24D-9EBD-53F07BE3F865}" type="presParOf" srcId="{B9F73668-26DB-4741-A5A8-A6F9FACA4C25}" destId="{632512CC-FBF0-9041-AC9C-36577582C0BC}" srcOrd="1" destOrd="0" presId="urn:microsoft.com/office/officeart/2005/8/layout/list1"/>
    <dgm:cxn modelId="{8F5BFEF3-4827-EB41-9DB8-B38E886A76A8}" type="presParOf" srcId="{2E870F14-9C4D-3D47-9622-B44520F69F57}" destId="{CA65CE6D-64D8-0049-8BD2-71DF4D8C5069}" srcOrd="13" destOrd="0" presId="urn:microsoft.com/office/officeart/2005/8/layout/list1"/>
    <dgm:cxn modelId="{5680A8A1-A9DE-A344-AA12-E81AD32A01D8}" type="presParOf" srcId="{2E870F14-9C4D-3D47-9622-B44520F69F57}" destId="{9B762DF1-D273-5C42-B772-4B038ACDEF33}" srcOrd="14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2C23FBFA-8C9D-4539-AB34-EFB93955742A}" type="doc">
      <dgm:prSet loTypeId="urn:microsoft.com/office/officeart/2005/8/layout/list1" loCatId="list" qsTypeId="urn:microsoft.com/office/officeart/2005/8/quickstyle/simple4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009E444B-7178-47AC-ACA5-350061853523}">
      <dgm:prSet/>
      <dgm:spPr/>
      <dgm:t>
        <a:bodyPr/>
        <a:lstStyle/>
        <a:p>
          <a:r>
            <a:rPr lang="fr-FR"/>
            <a:t>A. la disparition des chromosomes.</a:t>
          </a:r>
          <a:endParaRPr lang="en-US"/>
        </a:p>
      </dgm:t>
    </dgm:pt>
    <dgm:pt modelId="{59516CC1-B45A-4A02-B7B7-ECF94B67B061}" type="parTrans" cxnId="{FD87DEF5-42C1-447A-9E18-1557D9A4A269}">
      <dgm:prSet/>
      <dgm:spPr/>
      <dgm:t>
        <a:bodyPr/>
        <a:lstStyle/>
        <a:p>
          <a:endParaRPr lang="en-US"/>
        </a:p>
      </dgm:t>
    </dgm:pt>
    <dgm:pt modelId="{4C26B4E1-3DF6-430C-AD38-D10B45EA8B75}" type="sibTrans" cxnId="{FD87DEF5-42C1-447A-9E18-1557D9A4A269}">
      <dgm:prSet/>
      <dgm:spPr/>
      <dgm:t>
        <a:bodyPr/>
        <a:lstStyle/>
        <a:p>
          <a:endParaRPr lang="en-US"/>
        </a:p>
      </dgm:t>
    </dgm:pt>
    <dgm:pt modelId="{70221D84-ABBB-44F3-AAF0-02A3DE2F3601}">
      <dgm:prSet/>
      <dgm:spPr/>
      <dgm:t>
        <a:bodyPr/>
        <a:lstStyle/>
        <a:p>
          <a:r>
            <a:rPr lang="fr-FR"/>
            <a:t>B. l’alignement des chromosomes à l’équateur de la cellule.</a:t>
          </a:r>
          <a:endParaRPr lang="en-US"/>
        </a:p>
      </dgm:t>
    </dgm:pt>
    <dgm:pt modelId="{CCBC6231-80B5-46C1-8CAB-2544CAAD7720}" type="parTrans" cxnId="{9A3C63F7-A1CC-49D8-A35A-964D4351625D}">
      <dgm:prSet/>
      <dgm:spPr/>
      <dgm:t>
        <a:bodyPr/>
        <a:lstStyle/>
        <a:p>
          <a:endParaRPr lang="en-US"/>
        </a:p>
      </dgm:t>
    </dgm:pt>
    <dgm:pt modelId="{5C84D6D2-30D5-404C-8091-24053AD77E5E}" type="sibTrans" cxnId="{9A3C63F7-A1CC-49D8-A35A-964D4351625D}">
      <dgm:prSet/>
      <dgm:spPr/>
      <dgm:t>
        <a:bodyPr/>
        <a:lstStyle/>
        <a:p>
          <a:endParaRPr lang="en-US"/>
        </a:p>
      </dgm:t>
    </dgm:pt>
    <dgm:pt modelId="{8509C5D3-33F4-454D-B7FB-60D364CB736C}">
      <dgm:prSet/>
      <dgm:spPr/>
      <dgm:t>
        <a:bodyPr/>
        <a:lstStyle/>
        <a:p>
          <a:r>
            <a:rPr lang="fr-FR"/>
            <a:t>C. la migration des chromosomes vers les pôles opposés.</a:t>
          </a:r>
          <a:endParaRPr lang="en-US"/>
        </a:p>
      </dgm:t>
    </dgm:pt>
    <dgm:pt modelId="{753D4F12-AA4A-4D65-B522-14A864A5E501}" type="parTrans" cxnId="{FC0EEA76-6DAD-4578-9EA8-28D1DC52B3E5}">
      <dgm:prSet/>
      <dgm:spPr/>
      <dgm:t>
        <a:bodyPr/>
        <a:lstStyle/>
        <a:p>
          <a:endParaRPr lang="en-US"/>
        </a:p>
      </dgm:t>
    </dgm:pt>
    <dgm:pt modelId="{79A9D52F-B420-4654-A07C-1B30C50E6527}" type="sibTrans" cxnId="{FC0EEA76-6DAD-4578-9EA8-28D1DC52B3E5}">
      <dgm:prSet/>
      <dgm:spPr/>
      <dgm:t>
        <a:bodyPr/>
        <a:lstStyle/>
        <a:p>
          <a:endParaRPr lang="en-US"/>
        </a:p>
      </dgm:t>
    </dgm:pt>
    <dgm:pt modelId="{D0C47162-5D2B-49A9-8CEE-37C29B1D2745}">
      <dgm:prSet/>
      <dgm:spPr/>
      <dgm:t>
        <a:bodyPr/>
        <a:lstStyle/>
        <a:p>
          <a:r>
            <a:rPr lang="fr-FR" dirty="0">
              <a:solidFill>
                <a:schemeClr val="tx1"/>
              </a:solidFill>
              <a:highlight>
                <a:srgbClr val="FFFF00"/>
              </a:highlight>
            </a:rPr>
            <a:t>D. la condensation des chromosomes, qui deviennent visibles.</a:t>
          </a:r>
          <a:endParaRPr lang="en-US" dirty="0">
            <a:solidFill>
              <a:schemeClr val="tx1"/>
            </a:solidFill>
            <a:highlight>
              <a:srgbClr val="FFFF00"/>
            </a:highlight>
          </a:endParaRPr>
        </a:p>
      </dgm:t>
    </dgm:pt>
    <dgm:pt modelId="{BB5DE6FA-FC80-4464-A01F-D32002C1D9B3}" type="parTrans" cxnId="{6540C222-8B1E-42ED-AD37-158098E71B1A}">
      <dgm:prSet/>
      <dgm:spPr/>
      <dgm:t>
        <a:bodyPr/>
        <a:lstStyle/>
        <a:p>
          <a:endParaRPr lang="en-US"/>
        </a:p>
      </dgm:t>
    </dgm:pt>
    <dgm:pt modelId="{286634D8-A36F-4301-8B5C-86707ED73E3C}" type="sibTrans" cxnId="{6540C222-8B1E-42ED-AD37-158098E71B1A}">
      <dgm:prSet/>
      <dgm:spPr/>
      <dgm:t>
        <a:bodyPr/>
        <a:lstStyle/>
        <a:p>
          <a:endParaRPr lang="en-US"/>
        </a:p>
      </dgm:t>
    </dgm:pt>
    <dgm:pt modelId="{2E870F14-9C4D-3D47-9622-B44520F69F57}" type="pres">
      <dgm:prSet presAssocID="{2C23FBFA-8C9D-4539-AB34-EFB93955742A}" presName="linear" presStyleCnt="0">
        <dgm:presLayoutVars>
          <dgm:dir/>
          <dgm:animLvl val="lvl"/>
          <dgm:resizeHandles val="exact"/>
        </dgm:presLayoutVars>
      </dgm:prSet>
      <dgm:spPr/>
    </dgm:pt>
    <dgm:pt modelId="{64104D06-AC0D-2542-826C-3C9F6FB9C260}" type="pres">
      <dgm:prSet presAssocID="{009E444B-7178-47AC-ACA5-350061853523}" presName="parentLin" presStyleCnt="0"/>
      <dgm:spPr/>
    </dgm:pt>
    <dgm:pt modelId="{F46D9FEB-885E-264E-873F-80DE20315CD8}" type="pres">
      <dgm:prSet presAssocID="{009E444B-7178-47AC-ACA5-350061853523}" presName="parentLeftMargin" presStyleLbl="node1" presStyleIdx="0" presStyleCnt="4"/>
      <dgm:spPr/>
    </dgm:pt>
    <dgm:pt modelId="{C3D80DAB-446A-C441-85A0-E75DD58D74B7}" type="pres">
      <dgm:prSet presAssocID="{009E444B-7178-47AC-ACA5-350061853523}" presName="parentText" presStyleLbl="node1" presStyleIdx="0" presStyleCnt="4">
        <dgm:presLayoutVars>
          <dgm:chMax val="0"/>
          <dgm:bulletEnabled val="1"/>
        </dgm:presLayoutVars>
      </dgm:prSet>
      <dgm:spPr/>
    </dgm:pt>
    <dgm:pt modelId="{87931012-0716-C847-8FCA-BF450CBD195C}" type="pres">
      <dgm:prSet presAssocID="{009E444B-7178-47AC-ACA5-350061853523}" presName="negativeSpace" presStyleCnt="0"/>
      <dgm:spPr/>
    </dgm:pt>
    <dgm:pt modelId="{CAD54341-A317-3447-86EB-7C1574E88466}" type="pres">
      <dgm:prSet presAssocID="{009E444B-7178-47AC-ACA5-350061853523}" presName="childText" presStyleLbl="conFgAcc1" presStyleIdx="0" presStyleCnt="4">
        <dgm:presLayoutVars>
          <dgm:bulletEnabled val="1"/>
        </dgm:presLayoutVars>
      </dgm:prSet>
      <dgm:spPr/>
    </dgm:pt>
    <dgm:pt modelId="{7C40B60A-4DF8-BA47-B8A2-791434AA2A91}" type="pres">
      <dgm:prSet presAssocID="{4C26B4E1-3DF6-430C-AD38-D10B45EA8B75}" presName="spaceBetweenRectangles" presStyleCnt="0"/>
      <dgm:spPr/>
    </dgm:pt>
    <dgm:pt modelId="{B83BE8BE-414A-2444-B3C4-87AB13A03C85}" type="pres">
      <dgm:prSet presAssocID="{70221D84-ABBB-44F3-AAF0-02A3DE2F3601}" presName="parentLin" presStyleCnt="0"/>
      <dgm:spPr/>
    </dgm:pt>
    <dgm:pt modelId="{C18C9A78-8924-FA43-A7E9-ED99F2DF33A5}" type="pres">
      <dgm:prSet presAssocID="{70221D84-ABBB-44F3-AAF0-02A3DE2F3601}" presName="parentLeftMargin" presStyleLbl="node1" presStyleIdx="0" presStyleCnt="4"/>
      <dgm:spPr/>
    </dgm:pt>
    <dgm:pt modelId="{EF71E1C9-620A-7F48-8D42-E7E7274288F7}" type="pres">
      <dgm:prSet presAssocID="{70221D84-ABBB-44F3-AAF0-02A3DE2F3601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E40A331C-CF90-474B-BE56-69FEEDD3CBEF}" type="pres">
      <dgm:prSet presAssocID="{70221D84-ABBB-44F3-AAF0-02A3DE2F3601}" presName="negativeSpace" presStyleCnt="0"/>
      <dgm:spPr/>
    </dgm:pt>
    <dgm:pt modelId="{38603909-B865-ED4F-89DF-8DB8531F6A61}" type="pres">
      <dgm:prSet presAssocID="{70221D84-ABBB-44F3-AAF0-02A3DE2F3601}" presName="childText" presStyleLbl="conFgAcc1" presStyleIdx="1" presStyleCnt="4">
        <dgm:presLayoutVars>
          <dgm:bulletEnabled val="1"/>
        </dgm:presLayoutVars>
      </dgm:prSet>
      <dgm:spPr/>
    </dgm:pt>
    <dgm:pt modelId="{F9615342-C757-6548-AD30-900102BAF56F}" type="pres">
      <dgm:prSet presAssocID="{5C84D6D2-30D5-404C-8091-24053AD77E5E}" presName="spaceBetweenRectangles" presStyleCnt="0"/>
      <dgm:spPr/>
    </dgm:pt>
    <dgm:pt modelId="{A6C7D86C-F4BE-6A44-960D-AEE7FFB6DC32}" type="pres">
      <dgm:prSet presAssocID="{8509C5D3-33F4-454D-B7FB-60D364CB736C}" presName="parentLin" presStyleCnt="0"/>
      <dgm:spPr/>
    </dgm:pt>
    <dgm:pt modelId="{D15B6E30-0224-7547-B3AF-FA3231637235}" type="pres">
      <dgm:prSet presAssocID="{8509C5D3-33F4-454D-B7FB-60D364CB736C}" presName="parentLeftMargin" presStyleLbl="node1" presStyleIdx="1" presStyleCnt="4"/>
      <dgm:spPr/>
    </dgm:pt>
    <dgm:pt modelId="{5AD3C872-5D04-D841-987A-9480B46A4608}" type="pres">
      <dgm:prSet presAssocID="{8509C5D3-33F4-454D-B7FB-60D364CB736C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F07F83FF-352E-1B4E-9E53-683FB8A53184}" type="pres">
      <dgm:prSet presAssocID="{8509C5D3-33F4-454D-B7FB-60D364CB736C}" presName="negativeSpace" presStyleCnt="0"/>
      <dgm:spPr/>
    </dgm:pt>
    <dgm:pt modelId="{82E471D8-43C7-2840-B871-5C11BF8B8FC6}" type="pres">
      <dgm:prSet presAssocID="{8509C5D3-33F4-454D-B7FB-60D364CB736C}" presName="childText" presStyleLbl="conFgAcc1" presStyleIdx="2" presStyleCnt="4">
        <dgm:presLayoutVars>
          <dgm:bulletEnabled val="1"/>
        </dgm:presLayoutVars>
      </dgm:prSet>
      <dgm:spPr/>
    </dgm:pt>
    <dgm:pt modelId="{571A5CBA-D142-5D4F-B1D4-48BCE7631D17}" type="pres">
      <dgm:prSet presAssocID="{79A9D52F-B420-4654-A07C-1B30C50E6527}" presName="spaceBetweenRectangles" presStyleCnt="0"/>
      <dgm:spPr/>
    </dgm:pt>
    <dgm:pt modelId="{B9F73668-26DB-4741-A5A8-A6F9FACA4C25}" type="pres">
      <dgm:prSet presAssocID="{D0C47162-5D2B-49A9-8CEE-37C29B1D2745}" presName="parentLin" presStyleCnt="0"/>
      <dgm:spPr/>
    </dgm:pt>
    <dgm:pt modelId="{11E29773-FA47-7348-88DE-A0F6F44B25EE}" type="pres">
      <dgm:prSet presAssocID="{D0C47162-5D2B-49A9-8CEE-37C29B1D2745}" presName="parentLeftMargin" presStyleLbl="node1" presStyleIdx="2" presStyleCnt="4"/>
      <dgm:spPr/>
    </dgm:pt>
    <dgm:pt modelId="{632512CC-FBF0-9041-AC9C-36577582C0BC}" type="pres">
      <dgm:prSet presAssocID="{D0C47162-5D2B-49A9-8CEE-37C29B1D2745}" presName="parentText" presStyleLbl="node1" presStyleIdx="3" presStyleCnt="4">
        <dgm:presLayoutVars>
          <dgm:chMax val="0"/>
          <dgm:bulletEnabled val="1"/>
        </dgm:presLayoutVars>
      </dgm:prSet>
      <dgm:spPr/>
    </dgm:pt>
    <dgm:pt modelId="{CA65CE6D-64D8-0049-8BD2-71DF4D8C5069}" type="pres">
      <dgm:prSet presAssocID="{D0C47162-5D2B-49A9-8CEE-37C29B1D2745}" presName="negativeSpace" presStyleCnt="0"/>
      <dgm:spPr/>
    </dgm:pt>
    <dgm:pt modelId="{9B762DF1-D273-5C42-B772-4B038ACDEF33}" type="pres">
      <dgm:prSet presAssocID="{D0C47162-5D2B-49A9-8CEE-37C29B1D2745}" presName="childText" presStyleLbl="conFgAcc1" presStyleIdx="3" presStyleCnt="4">
        <dgm:presLayoutVars>
          <dgm:bulletEnabled val="1"/>
        </dgm:presLayoutVars>
      </dgm:prSet>
      <dgm:spPr/>
    </dgm:pt>
  </dgm:ptLst>
  <dgm:cxnLst>
    <dgm:cxn modelId="{3A78930D-D025-084C-B1C6-440E96F0B768}" type="presOf" srcId="{009E444B-7178-47AC-ACA5-350061853523}" destId="{F46D9FEB-885E-264E-873F-80DE20315CD8}" srcOrd="0" destOrd="0" presId="urn:microsoft.com/office/officeart/2005/8/layout/list1"/>
    <dgm:cxn modelId="{6540C222-8B1E-42ED-AD37-158098E71B1A}" srcId="{2C23FBFA-8C9D-4539-AB34-EFB93955742A}" destId="{D0C47162-5D2B-49A9-8CEE-37C29B1D2745}" srcOrd="3" destOrd="0" parTransId="{BB5DE6FA-FC80-4464-A01F-D32002C1D9B3}" sibTransId="{286634D8-A36F-4301-8B5C-86707ED73E3C}"/>
    <dgm:cxn modelId="{D368B826-1C9F-6643-8371-BEE24DF7556A}" type="presOf" srcId="{2C23FBFA-8C9D-4539-AB34-EFB93955742A}" destId="{2E870F14-9C4D-3D47-9622-B44520F69F57}" srcOrd="0" destOrd="0" presId="urn:microsoft.com/office/officeart/2005/8/layout/list1"/>
    <dgm:cxn modelId="{8E7F2042-73EA-D246-BFFF-3B7C5E416A44}" type="presOf" srcId="{009E444B-7178-47AC-ACA5-350061853523}" destId="{C3D80DAB-446A-C441-85A0-E75DD58D74B7}" srcOrd="1" destOrd="0" presId="urn:microsoft.com/office/officeart/2005/8/layout/list1"/>
    <dgm:cxn modelId="{8CE13D4B-EE9E-E240-BA10-238A5DE1EDA8}" type="presOf" srcId="{D0C47162-5D2B-49A9-8CEE-37C29B1D2745}" destId="{632512CC-FBF0-9041-AC9C-36577582C0BC}" srcOrd="1" destOrd="0" presId="urn:microsoft.com/office/officeart/2005/8/layout/list1"/>
    <dgm:cxn modelId="{D49A2361-3FE6-114F-92F0-EDA0CA78279E}" type="presOf" srcId="{D0C47162-5D2B-49A9-8CEE-37C29B1D2745}" destId="{11E29773-FA47-7348-88DE-A0F6F44B25EE}" srcOrd="0" destOrd="0" presId="urn:microsoft.com/office/officeart/2005/8/layout/list1"/>
    <dgm:cxn modelId="{4F10BC72-00F9-0349-8BE6-03C9A0C9FFB3}" type="presOf" srcId="{70221D84-ABBB-44F3-AAF0-02A3DE2F3601}" destId="{EF71E1C9-620A-7F48-8D42-E7E7274288F7}" srcOrd="1" destOrd="0" presId="urn:microsoft.com/office/officeart/2005/8/layout/list1"/>
    <dgm:cxn modelId="{FC0EEA76-6DAD-4578-9EA8-28D1DC52B3E5}" srcId="{2C23FBFA-8C9D-4539-AB34-EFB93955742A}" destId="{8509C5D3-33F4-454D-B7FB-60D364CB736C}" srcOrd="2" destOrd="0" parTransId="{753D4F12-AA4A-4D65-B522-14A864A5E501}" sibTransId="{79A9D52F-B420-4654-A07C-1B30C50E6527}"/>
    <dgm:cxn modelId="{7458108B-D056-154D-A696-3FA094DFACAF}" type="presOf" srcId="{8509C5D3-33F4-454D-B7FB-60D364CB736C}" destId="{5AD3C872-5D04-D841-987A-9480B46A4608}" srcOrd="1" destOrd="0" presId="urn:microsoft.com/office/officeart/2005/8/layout/list1"/>
    <dgm:cxn modelId="{284AB3EB-277A-CA4B-A585-38BB0794BC5F}" type="presOf" srcId="{8509C5D3-33F4-454D-B7FB-60D364CB736C}" destId="{D15B6E30-0224-7547-B3AF-FA3231637235}" srcOrd="0" destOrd="0" presId="urn:microsoft.com/office/officeart/2005/8/layout/list1"/>
    <dgm:cxn modelId="{FD87DEF5-42C1-447A-9E18-1557D9A4A269}" srcId="{2C23FBFA-8C9D-4539-AB34-EFB93955742A}" destId="{009E444B-7178-47AC-ACA5-350061853523}" srcOrd="0" destOrd="0" parTransId="{59516CC1-B45A-4A02-B7B7-ECF94B67B061}" sibTransId="{4C26B4E1-3DF6-430C-AD38-D10B45EA8B75}"/>
    <dgm:cxn modelId="{AF12E4F5-8494-3141-94CC-ACE476147EDB}" type="presOf" srcId="{70221D84-ABBB-44F3-AAF0-02A3DE2F3601}" destId="{C18C9A78-8924-FA43-A7E9-ED99F2DF33A5}" srcOrd="0" destOrd="0" presId="urn:microsoft.com/office/officeart/2005/8/layout/list1"/>
    <dgm:cxn modelId="{9A3C63F7-A1CC-49D8-A35A-964D4351625D}" srcId="{2C23FBFA-8C9D-4539-AB34-EFB93955742A}" destId="{70221D84-ABBB-44F3-AAF0-02A3DE2F3601}" srcOrd="1" destOrd="0" parTransId="{CCBC6231-80B5-46C1-8CAB-2544CAAD7720}" sibTransId="{5C84D6D2-30D5-404C-8091-24053AD77E5E}"/>
    <dgm:cxn modelId="{784E3F8D-A659-A44C-9E54-BAC0E5FF316F}" type="presParOf" srcId="{2E870F14-9C4D-3D47-9622-B44520F69F57}" destId="{64104D06-AC0D-2542-826C-3C9F6FB9C260}" srcOrd="0" destOrd="0" presId="urn:microsoft.com/office/officeart/2005/8/layout/list1"/>
    <dgm:cxn modelId="{38166E98-98CF-EF45-80B5-D13DCD25F162}" type="presParOf" srcId="{64104D06-AC0D-2542-826C-3C9F6FB9C260}" destId="{F46D9FEB-885E-264E-873F-80DE20315CD8}" srcOrd="0" destOrd="0" presId="urn:microsoft.com/office/officeart/2005/8/layout/list1"/>
    <dgm:cxn modelId="{D5D71752-7B2E-BE4E-A2FA-07A062BED4E7}" type="presParOf" srcId="{64104D06-AC0D-2542-826C-3C9F6FB9C260}" destId="{C3D80DAB-446A-C441-85A0-E75DD58D74B7}" srcOrd="1" destOrd="0" presId="urn:microsoft.com/office/officeart/2005/8/layout/list1"/>
    <dgm:cxn modelId="{0D2DF643-E041-A94A-8683-9D880517B327}" type="presParOf" srcId="{2E870F14-9C4D-3D47-9622-B44520F69F57}" destId="{87931012-0716-C847-8FCA-BF450CBD195C}" srcOrd="1" destOrd="0" presId="urn:microsoft.com/office/officeart/2005/8/layout/list1"/>
    <dgm:cxn modelId="{F811FF2D-5FC9-2F41-B2EB-83C3167C3702}" type="presParOf" srcId="{2E870F14-9C4D-3D47-9622-B44520F69F57}" destId="{CAD54341-A317-3447-86EB-7C1574E88466}" srcOrd="2" destOrd="0" presId="urn:microsoft.com/office/officeart/2005/8/layout/list1"/>
    <dgm:cxn modelId="{EFBCDD40-EB70-B745-8D9F-AC552752F6F6}" type="presParOf" srcId="{2E870F14-9C4D-3D47-9622-B44520F69F57}" destId="{7C40B60A-4DF8-BA47-B8A2-791434AA2A91}" srcOrd="3" destOrd="0" presId="urn:microsoft.com/office/officeart/2005/8/layout/list1"/>
    <dgm:cxn modelId="{BD7C7653-61A3-5F40-B5D4-5C88C7A672D5}" type="presParOf" srcId="{2E870F14-9C4D-3D47-9622-B44520F69F57}" destId="{B83BE8BE-414A-2444-B3C4-87AB13A03C85}" srcOrd="4" destOrd="0" presId="urn:microsoft.com/office/officeart/2005/8/layout/list1"/>
    <dgm:cxn modelId="{5A74461B-9938-824F-B224-D497BB556458}" type="presParOf" srcId="{B83BE8BE-414A-2444-B3C4-87AB13A03C85}" destId="{C18C9A78-8924-FA43-A7E9-ED99F2DF33A5}" srcOrd="0" destOrd="0" presId="urn:microsoft.com/office/officeart/2005/8/layout/list1"/>
    <dgm:cxn modelId="{DEB0E6A9-6492-9B47-9B7B-53DB636448DF}" type="presParOf" srcId="{B83BE8BE-414A-2444-B3C4-87AB13A03C85}" destId="{EF71E1C9-620A-7F48-8D42-E7E7274288F7}" srcOrd="1" destOrd="0" presId="urn:microsoft.com/office/officeart/2005/8/layout/list1"/>
    <dgm:cxn modelId="{A2CAD0FB-9859-D644-BCED-6B7BE916552A}" type="presParOf" srcId="{2E870F14-9C4D-3D47-9622-B44520F69F57}" destId="{E40A331C-CF90-474B-BE56-69FEEDD3CBEF}" srcOrd="5" destOrd="0" presId="urn:microsoft.com/office/officeart/2005/8/layout/list1"/>
    <dgm:cxn modelId="{9A10568B-141B-7044-8934-40F906DD0B06}" type="presParOf" srcId="{2E870F14-9C4D-3D47-9622-B44520F69F57}" destId="{38603909-B865-ED4F-89DF-8DB8531F6A61}" srcOrd="6" destOrd="0" presId="urn:microsoft.com/office/officeart/2005/8/layout/list1"/>
    <dgm:cxn modelId="{521C22CB-FB0E-9D49-AAC1-15F920579B8E}" type="presParOf" srcId="{2E870F14-9C4D-3D47-9622-B44520F69F57}" destId="{F9615342-C757-6548-AD30-900102BAF56F}" srcOrd="7" destOrd="0" presId="urn:microsoft.com/office/officeart/2005/8/layout/list1"/>
    <dgm:cxn modelId="{09507C4C-614B-D644-A3E7-481E967A5300}" type="presParOf" srcId="{2E870F14-9C4D-3D47-9622-B44520F69F57}" destId="{A6C7D86C-F4BE-6A44-960D-AEE7FFB6DC32}" srcOrd="8" destOrd="0" presId="urn:microsoft.com/office/officeart/2005/8/layout/list1"/>
    <dgm:cxn modelId="{F0B55B73-B654-3C4C-AC57-5FA3A70A2A80}" type="presParOf" srcId="{A6C7D86C-F4BE-6A44-960D-AEE7FFB6DC32}" destId="{D15B6E30-0224-7547-B3AF-FA3231637235}" srcOrd="0" destOrd="0" presId="urn:microsoft.com/office/officeart/2005/8/layout/list1"/>
    <dgm:cxn modelId="{79817F2B-7471-0644-B663-917F7F9B00CF}" type="presParOf" srcId="{A6C7D86C-F4BE-6A44-960D-AEE7FFB6DC32}" destId="{5AD3C872-5D04-D841-987A-9480B46A4608}" srcOrd="1" destOrd="0" presId="urn:microsoft.com/office/officeart/2005/8/layout/list1"/>
    <dgm:cxn modelId="{C6D630CB-27A6-7E48-9A78-55089FD3B0F4}" type="presParOf" srcId="{2E870F14-9C4D-3D47-9622-B44520F69F57}" destId="{F07F83FF-352E-1B4E-9E53-683FB8A53184}" srcOrd="9" destOrd="0" presId="urn:microsoft.com/office/officeart/2005/8/layout/list1"/>
    <dgm:cxn modelId="{03B0ABD8-CDE7-7849-A68B-91761467E6C1}" type="presParOf" srcId="{2E870F14-9C4D-3D47-9622-B44520F69F57}" destId="{82E471D8-43C7-2840-B871-5C11BF8B8FC6}" srcOrd="10" destOrd="0" presId="urn:microsoft.com/office/officeart/2005/8/layout/list1"/>
    <dgm:cxn modelId="{8261F474-C230-0444-A9B3-EEE71E4640CD}" type="presParOf" srcId="{2E870F14-9C4D-3D47-9622-B44520F69F57}" destId="{571A5CBA-D142-5D4F-B1D4-48BCE7631D17}" srcOrd="11" destOrd="0" presId="urn:microsoft.com/office/officeart/2005/8/layout/list1"/>
    <dgm:cxn modelId="{A71983BE-2995-A643-B766-EF7F23450570}" type="presParOf" srcId="{2E870F14-9C4D-3D47-9622-B44520F69F57}" destId="{B9F73668-26DB-4741-A5A8-A6F9FACA4C25}" srcOrd="12" destOrd="0" presId="urn:microsoft.com/office/officeart/2005/8/layout/list1"/>
    <dgm:cxn modelId="{3EE37921-3B4F-8540-B8E9-ECDCE959C301}" type="presParOf" srcId="{B9F73668-26DB-4741-A5A8-A6F9FACA4C25}" destId="{11E29773-FA47-7348-88DE-A0F6F44B25EE}" srcOrd="0" destOrd="0" presId="urn:microsoft.com/office/officeart/2005/8/layout/list1"/>
    <dgm:cxn modelId="{C67DD071-0E46-B24D-9EBD-53F07BE3F865}" type="presParOf" srcId="{B9F73668-26DB-4741-A5A8-A6F9FACA4C25}" destId="{632512CC-FBF0-9041-AC9C-36577582C0BC}" srcOrd="1" destOrd="0" presId="urn:microsoft.com/office/officeart/2005/8/layout/list1"/>
    <dgm:cxn modelId="{8F5BFEF3-4827-EB41-9DB8-B38E886A76A8}" type="presParOf" srcId="{2E870F14-9C4D-3D47-9622-B44520F69F57}" destId="{CA65CE6D-64D8-0049-8BD2-71DF4D8C5069}" srcOrd="13" destOrd="0" presId="urn:microsoft.com/office/officeart/2005/8/layout/list1"/>
    <dgm:cxn modelId="{5680A8A1-A9DE-A344-AA12-E81AD32A01D8}" type="presParOf" srcId="{2E870F14-9C4D-3D47-9622-B44520F69F57}" destId="{9B762DF1-D273-5C42-B772-4B038ACDEF33}" srcOrd="14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ECF87FA3-963F-455F-B71F-1AC8E2C735C1}" type="doc">
      <dgm:prSet loTypeId="urn:microsoft.com/office/officeart/2005/8/layout/list1" loCatId="list" qsTypeId="urn:microsoft.com/office/officeart/2005/8/quickstyle/simple4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C3A9E222-0A71-4995-935B-6D505373AD76}">
      <dgm:prSet/>
      <dgm:spPr/>
      <dgm:t>
        <a:bodyPr/>
        <a:lstStyle/>
        <a:p>
          <a:r>
            <a:rPr lang="fr-FR"/>
            <a:t>A. une télophase suivie ou accompagnée de la cytodiérèse.</a:t>
          </a:r>
          <a:endParaRPr lang="en-US"/>
        </a:p>
      </dgm:t>
    </dgm:pt>
    <dgm:pt modelId="{9202271E-347B-4EDE-8DD3-F8FA668E71EC}" type="parTrans" cxnId="{19CADADA-B7C5-4559-9D32-C48A0EF5A096}">
      <dgm:prSet/>
      <dgm:spPr/>
      <dgm:t>
        <a:bodyPr/>
        <a:lstStyle/>
        <a:p>
          <a:endParaRPr lang="en-US"/>
        </a:p>
      </dgm:t>
    </dgm:pt>
    <dgm:pt modelId="{5E7E0E5D-DFFE-4780-870A-FA03BCAF2D84}" type="sibTrans" cxnId="{19CADADA-B7C5-4559-9D32-C48A0EF5A096}">
      <dgm:prSet/>
      <dgm:spPr/>
      <dgm:t>
        <a:bodyPr/>
        <a:lstStyle/>
        <a:p>
          <a:endParaRPr lang="en-US"/>
        </a:p>
      </dgm:t>
    </dgm:pt>
    <dgm:pt modelId="{A1498030-B219-42A9-BFCE-F5BAF4D83949}">
      <dgm:prSet/>
      <dgm:spPr/>
      <dgm:t>
        <a:bodyPr/>
        <a:lstStyle/>
        <a:p>
          <a:r>
            <a:rPr lang="fr-FR" dirty="0"/>
            <a:t>B. une prophase précoce.</a:t>
          </a:r>
          <a:endParaRPr lang="en-US" dirty="0"/>
        </a:p>
      </dgm:t>
    </dgm:pt>
    <dgm:pt modelId="{D15B8FCF-03E7-4CAF-BD1A-B5E891F47E42}" type="parTrans" cxnId="{6DFF4512-5679-4481-9561-05F268F863DE}">
      <dgm:prSet/>
      <dgm:spPr/>
      <dgm:t>
        <a:bodyPr/>
        <a:lstStyle/>
        <a:p>
          <a:endParaRPr lang="en-US"/>
        </a:p>
      </dgm:t>
    </dgm:pt>
    <dgm:pt modelId="{A1783021-7C5F-4C60-B2E7-E99B4CACD363}" type="sibTrans" cxnId="{6DFF4512-5679-4481-9561-05F268F863DE}">
      <dgm:prSet/>
      <dgm:spPr/>
      <dgm:t>
        <a:bodyPr/>
        <a:lstStyle/>
        <a:p>
          <a:endParaRPr lang="en-US"/>
        </a:p>
      </dgm:t>
    </dgm:pt>
    <dgm:pt modelId="{6049F1AE-CE8B-4D09-BF6A-5C7424126C83}">
      <dgm:prSet/>
      <dgm:spPr/>
      <dgm:t>
        <a:bodyPr/>
        <a:lstStyle/>
        <a:p>
          <a:r>
            <a:rPr lang="fr-FR"/>
            <a:t>C. une métaphase.</a:t>
          </a:r>
          <a:endParaRPr lang="en-US"/>
        </a:p>
      </dgm:t>
    </dgm:pt>
    <dgm:pt modelId="{5DB870C4-18D8-4780-B0F4-0B12047FE747}" type="parTrans" cxnId="{CF05C597-B7CF-4965-9111-1E015B2448C8}">
      <dgm:prSet/>
      <dgm:spPr/>
      <dgm:t>
        <a:bodyPr/>
        <a:lstStyle/>
        <a:p>
          <a:endParaRPr lang="en-US"/>
        </a:p>
      </dgm:t>
    </dgm:pt>
    <dgm:pt modelId="{C84A15F1-B74D-4093-8582-7BE1539DAB0E}" type="sibTrans" cxnId="{CF05C597-B7CF-4965-9111-1E015B2448C8}">
      <dgm:prSet/>
      <dgm:spPr/>
      <dgm:t>
        <a:bodyPr/>
        <a:lstStyle/>
        <a:p>
          <a:endParaRPr lang="en-US"/>
        </a:p>
      </dgm:t>
    </dgm:pt>
    <dgm:pt modelId="{998369A7-6427-43A6-89E3-42EE5AACD685}">
      <dgm:prSet/>
      <dgm:spPr/>
      <dgm:t>
        <a:bodyPr/>
        <a:lstStyle/>
        <a:p>
          <a:r>
            <a:rPr lang="fr-FR"/>
            <a:t>D. une duplication de l’ADN.</a:t>
          </a:r>
          <a:endParaRPr lang="en-US"/>
        </a:p>
      </dgm:t>
    </dgm:pt>
    <dgm:pt modelId="{46A73A5D-9C88-4788-8DA5-880059762DB5}" type="parTrans" cxnId="{0CB599E4-F4B6-4746-B1B4-DCBF9E1FC48C}">
      <dgm:prSet/>
      <dgm:spPr/>
      <dgm:t>
        <a:bodyPr/>
        <a:lstStyle/>
        <a:p>
          <a:endParaRPr lang="en-US"/>
        </a:p>
      </dgm:t>
    </dgm:pt>
    <dgm:pt modelId="{695B7478-CA90-4027-A891-F8AC96018B61}" type="sibTrans" cxnId="{0CB599E4-F4B6-4746-B1B4-DCBF9E1FC48C}">
      <dgm:prSet/>
      <dgm:spPr/>
      <dgm:t>
        <a:bodyPr/>
        <a:lstStyle/>
        <a:p>
          <a:endParaRPr lang="en-US"/>
        </a:p>
      </dgm:t>
    </dgm:pt>
    <dgm:pt modelId="{84FC11EB-3773-B542-BA9D-7E4AD0E3BF93}" type="pres">
      <dgm:prSet presAssocID="{ECF87FA3-963F-455F-B71F-1AC8E2C735C1}" presName="linear" presStyleCnt="0">
        <dgm:presLayoutVars>
          <dgm:dir/>
          <dgm:animLvl val="lvl"/>
          <dgm:resizeHandles val="exact"/>
        </dgm:presLayoutVars>
      </dgm:prSet>
      <dgm:spPr/>
    </dgm:pt>
    <dgm:pt modelId="{DA7CA287-5503-EA4D-9429-DCDEA88E5258}" type="pres">
      <dgm:prSet presAssocID="{C3A9E222-0A71-4995-935B-6D505373AD76}" presName="parentLin" presStyleCnt="0"/>
      <dgm:spPr/>
    </dgm:pt>
    <dgm:pt modelId="{C4E79CB1-3F0F-1B4C-B178-0A0C05CB0B62}" type="pres">
      <dgm:prSet presAssocID="{C3A9E222-0A71-4995-935B-6D505373AD76}" presName="parentLeftMargin" presStyleLbl="node1" presStyleIdx="0" presStyleCnt="4"/>
      <dgm:spPr/>
    </dgm:pt>
    <dgm:pt modelId="{146DD10B-D361-074D-99F5-C9EDC2067BD7}" type="pres">
      <dgm:prSet presAssocID="{C3A9E222-0A71-4995-935B-6D505373AD76}" presName="parentText" presStyleLbl="node1" presStyleIdx="0" presStyleCnt="4">
        <dgm:presLayoutVars>
          <dgm:chMax val="0"/>
          <dgm:bulletEnabled val="1"/>
        </dgm:presLayoutVars>
      </dgm:prSet>
      <dgm:spPr/>
    </dgm:pt>
    <dgm:pt modelId="{A02E2948-F4C2-3042-9830-1A14F7895DA4}" type="pres">
      <dgm:prSet presAssocID="{C3A9E222-0A71-4995-935B-6D505373AD76}" presName="negativeSpace" presStyleCnt="0"/>
      <dgm:spPr/>
    </dgm:pt>
    <dgm:pt modelId="{FE00C2D5-FA8F-E64E-99DF-B97FBC5F89A4}" type="pres">
      <dgm:prSet presAssocID="{C3A9E222-0A71-4995-935B-6D505373AD76}" presName="childText" presStyleLbl="conFgAcc1" presStyleIdx="0" presStyleCnt="4">
        <dgm:presLayoutVars>
          <dgm:bulletEnabled val="1"/>
        </dgm:presLayoutVars>
      </dgm:prSet>
      <dgm:spPr/>
    </dgm:pt>
    <dgm:pt modelId="{F1BD796F-EDF4-5547-B6D1-5AB07C116A1C}" type="pres">
      <dgm:prSet presAssocID="{5E7E0E5D-DFFE-4780-870A-FA03BCAF2D84}" presName="spaceBetweenRectangles" presStyleCnt="0"/>
      <dgm:spPr/>
    </dgm:pt>
    <dgm:pt modelId="{CC67AC6C-ED35-EE40-81DA-0FBACE4545CF}" type="pres">
      <dgm:prSet presAssocID="{A1498030-B219-42A9-BFCE-F5BAF4D83949}" presName="parentLin" presStyleCnt="0"/>
      <dgm:spPr/>
    </dgm:pt>
    <dgm:pt modelId="{A768A74E-9FFA-2244-A0A5-EEBC811FA9E4}" type="pres">
      <dgm:prSet presAssocID="{A1498030-B219-42A9-BFCE-F5BAF4D83949}" presName="parentLeftMargin" presStyleLbl="node1" presStyleIdx="0" presStyleCnt="4"/>
      <dgm:spPr/>
    </dgm:pt>
    <dgm:pt modelId="{AC56DCC0-3CD3-4540-B7AF-6ADED1308C7A}" type="pres">
      <dgm:prSet presAssocID="{A1498030-B219-42A9-BFCE-F5BAF4D83949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9269B792-A6F6-0D4A-BFD2-D30BB3727791}" type="pres">
      <dgm:prSet presAssocID="{A1498030-B219-42A9-BFCE-F5BAF4D83949}" presName="negativeSpace" presStyleCnt="0"/>
      <dgm:spPr/>
    </dgm:pt>
    <dgm:pt modelId="{8D6A7F6D-CBFB-9E4B-B3C8-F3F8C6FE3BF6}" type="pres">
      <dgm:prSet presAssocID="{A1498030-B219-42A9-BFCE-F5BAF4D83949}" presName="childText" presStyleLbl="conFgAcc1" presStyleIdx="1" presStyleCnt="4">
        <dgm:presLayoutVars>
          <dgm:bulletEnabled val="1"/>
        </dgm:presLayoutVars>
      </dgm:prSet>
      <dgm:spPr/>
    </dgm:pt>
    <dgm:pt modelId="{54655144-756F-CB40-A87C-2120A2D64251}" type="pres">
      <dgm:prSet presAssocID="{A1783021-7C5F-4C60-B2E7-E99B4CACD363}" presName="spaceBetweenRectangles" presStyleCnt="0"/>
      <dgm:spPr/>
    </dgm:pt>
    <dgm:pt modelId="{B59EBD45-3054-B54F-B965-FE821B8CE4BA}" type="pres">
      <dgm:prSet presAssocID="{6049F1AE-CE8B-4D09-BF6A-5C7424126C83}" presName="parentLin" presStyleCnt="0"/>
      <dgm:spPr/>
    </dgm:pt>
    <dgm:pt modelId="{FD8C889A-30D0-2A4D-8B34-63C6BE0C2C95}" type="pres">
      <dgm:prSet presAssocID="{6049F1AE-CE8B-4D09-BF6A-5C7424126C83}" presName="parentLeftMargin" presStyleLbl="node1" presStyleIdx="1" presStyleCnt="4"/>
      <dgm:spPr/>
    </dgm:pt>
    <dgm:pt modelId="{FCAB3155-4A7D-194A-8E27-F03AA2C5B0E9}" type="pres">
      <dgm:prSet presAssocID="{6049F1AE-CE8B-4D09-BF6A-5C7424126C83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9F0E6E5A-0A38-F846-91B2-25166F23249A}" type="pres">
      <dgm:prSet presAssocID="{6049F1AE-CE8B-4D09-BF6A-5C7424126C83}" presName="negativeSpace" presStyleCnt="0"/>
      <dgm:spPr/>
    </dgm:pt>
    <dgm:pt modelId="{EA09EA16-EEB1-6940-BE40-DA5CC546E7FB}" type="pres">
      <dgm:prSet presAssocID="{6049F1AE-CE8B-4D09-BF6A-5C7424126C83}" presName="childText" presStyleLbl="conFgAcc1" presStyleIdx="2" presStyleCnt="4">
        <dgm:presLayoutVars>
          <dgm:bulletEnabled val="1"/>
        </dgm:presLayoutVars>
      </dgm:prSet>
      <dgm:spPr/>
    </dgm:pt>
    <dgm:pt modelId="{2E7DFFC7-6957-AD4F-901B-B4895F68C3AC}" type="pres">
      <dgm:prSet presAssocID="{C84A15F1-B74D-4093-8582-7BE1539DAB0E}" presName="spaceBetweenRectangles" presStyleCnt="0"/>
      <dgm:spPr/>
    </dgm:pt>
    <dgm:pt modelId="{5CB41A47-7C3C-3940-B480-993927781B42}" type="pres">
      <dgm:prSet presAssocID="{998369A7-6427-43A6-89E3-42EE5AACD685}" presName="parentLin" presStyleCnt="0"/>
      <dgm:spPr/>
    </dgm:pt>
    <dgm:pt modelId="{F6593F9D-C890-C942-967D-CC277239A683}" type="pres">
      <dgm:prSet presAssocID="{998369A7-6427-43A6-89E3-42EE5AACD685}" presName="parentLeftMargin" presStyleLbl="node1" presStyleIdx="2" presStyleCnt="4"/>
      <dgm:spPr/>
    </dgm:pt>
    <dgm:pt modelId="{E4E1ECF6-CA2A-0C47-9603-001B7519CF0A}" type="pres">
      <dgm:prSet presAssocID="{998369A7-6427-43A6-89E3-42EE5AACD685}" presName="parentText" presStyleLbl="node1" presStyleIdx="3" presStyleCnt="4">
        <dgm:presLayoutVars>
          <dgm:chMax val="0"/>
          <dgm:bulletEnabled val="1"/>
        </dgm:presLayoutVars>
      </dgm:prSet>
      <dgm:spPr/>
    </dgm:pt>
    <dgm:pt modelId="{D7D7B131-C4E1-5B4C-8CD2-ABAD76C29DA6}" type="pres">
      <dgm:prSet presAssocID="{998369A7-6427-43A6-89E3-42EE5AACD685}" presName="negativeSpace" presStyleCnt="0"/>
      <dgm:spPr/>
    </dgm:pt>
    <dgm:pt modelId="{7F773FE1-ED87-E84A-A463-E441572F9E46}" type="pres">
      <dgm:prSet presAssocID="{998369A7-6427-43A6-89E3-42EE5AACD685}" presName="childText" presStyleLbl="conFgAcc1" presStyleIdx="3" presStyleCnt="4">
        <dgm:presLayoutVars>
          <dgm:bulletEnabled val="1"/>
        </dgm:presLayoutVars>
      </dgm:prSet>
      <dgm:spPr/>
    </dgm:pt>
  </dgm:ptLst>
  <dgm:cxnLst>
    <dgm:cxn modelId="{B8DA730F-BBC5-A54C-AEED-6290EAD2CF5E}" type="presOf" srcId="{998369A7-6427-43A6-89E3-42EE5AACD685}" destId="{E4E1ECF6-CA2A-0C47-9603-001B7519CF0A}" srcOrd="1" destOrd="0" presId="urn:microsoft.com/office/officeart/2005/8/layout/list1"/>
    <dgm:cxn modelId="{6DFF4512-5679-4481-9561-05F268F863DE}" srcId="{ECF87FA3-963F-455F-B71F-1AC8E2C735C1}" destId="{A1498030-B219-42A9-BFCE-F5BAF4D83949}" srcOrd="1" destOrd="0" parTransId="{D15B8FCF-03E7-4CAF-BD1A-B5E891F47E42}" sibTransId="{A1783021-7C5F-4C60-B2E7-E99B4CACD363}"/>
    <dgm:cxn modelId="{92111121-AE89-2542-AAD6-08C935A5B6A9}" type="presOf" srcId="{6049F1AE-CE8B-4D09-BF6A-5C7424126C83}" destId="{FCAB3155-4A7D-194A-8E27-F03AA2C5B0E9}" srcOrd="1" destOrd="0" presId="urn:microsoft.com/office/officeart/2005/8/layout/list1"/>
    <dgm:cxn modelId="{390DA526-1265-4345-8980-C8C4B73A0495}" type="presOf" srcId="{A1498030-B219-42A9-BFCE-F5BAF4D83949}" destId="{AC56DCC0-3CD3-4540-B7AF-6ADED1308C7A}" srcOrd="1" destOrd="0" presId="urn:microsoft.com/office/officeart/2005/8/layout/list1"/>
    <dgm:cxn modelId="{C0F75654-E723-E84F-A4F6-D2FED4F629C7}" type="presOf" srcId="{A1498030-B219-42A9-BFCE-F5BAF4D83949}" destId="{A768A74E-9FFA-2244-A0A5-EEBC811FA9E4}" srcOrd="0" destOrd="0" presId="urn:microsoft.com/office/officeart/2005/8/layout/list1"/>
    <dgm:cxn modelId="{BD055E7A-68B1-0B4A-8D50-EE471D4FC722}" type="presOf" srcId="{6049F1AE-CE8B-4D09-BF6A-5C7424126C83}" destId="{FD8C889A-30D0-2A4D-8B34-63C6BE0C2C95}" srcOrd="0" destOrd="0" presId="urn:microsoft.com/office/officeart/2005/8/layout/list1"/>
    <dgm:cxn modelId="{6E35C484-A616-E243-8840-3D647FAB82AF}" type="presOf" srcId="{C3A9E222-0A71-4995-935B-6D505373AD76}" destId="{C4E79CB1-3F0F-1B4C-B178-0A0C05CB0B62}" srcOrd="0" destOrd="0" presId="urn:microsoft.com/office/officeart/2005/8/layout/list1"/>
    <dgm:cxn modelId="{DFFDB586-48F3-1A4E-A3F4-E3156BB16DAD}" type="presOf" srcId="{998369A7-6427-43A6-89E3-42EE5AACD685}" destId="{F6593F9D-C890-C942-967D-CC277239A683}" srcOrd="0" destOrd="0" presId="urn:microsoft.com/office/officeart/2005/8/layout/list1"/>
    <dgm:cxn modelId="{CF05C597-B7CF-4965-9111-1E015B2448C8}" srcId="{ECF87FA3-963F-455F-B71F-1AC8E2C735C1}" destId="{6049F1AE-CE8B-4D09-BF6A-5C7424126C83}" srcOrd="2" destOrd="0" parTransId="{5DB870C4-18D8-4780-B0F4-0B12047FE747}" sibTransId="{C84A15F1-B74D-4093-8582-7BE1539DAB0E}"/>
    <dgm:cxn modelId="{8B5CA2B2-ABC0-4A4E-B188-EDDB8448EFA5}" type="presOf" srcId="{C3A9E222-0A71-4995-935B-6D505373AD76}" destId="{146DD10B-D361-074D-99F5-C9EDC2067BD7}" srcOrd="1" destOrd="0" presId="urn:microsoft.com/office/officeart/2005/8/layout/list1"/>
    <dgm:cxn modelId="{8CC727CF-F933-EA4D-86B6-F51C5AA30CDD}" type="presOf" srcId="{ECF87FA3-963F-455F-B71F-1AC8E2C735C1}" destId="{84FC11EB-3773-B542-BA9D-7E4AD0E3BF93}" srcOrd="0" destOrd="0" presId="urn:microsoft.com/office/officeart/2005/8/layout/list1"/>
    <dgm:cxn modelId="{19CADADA-B7C5-4559-9D32-C48A0EF5A096}" srcId="{ECF87FA3-963F-455F-B71F-1AC8E2C735C1}" destId="{C3A9E222-0A71-4995-935B-6D505373AD76}" srcOrd="0" destOrd="0" parTransId="{9202271E-347B-4EDE-8DD3-F8FA668E71EC}" sibTransId="{5E7E0E5D-DFFE-4780-870A-FA03BCAF2D84}"/>
    <dgm:cxn modelId="{0CB599E4-F4B6-4746-B1B4-DCBF9E1FC48C}" srcId="{ECF87FA3-963F-455F-B71F-1AC8E2C735C1}" destId="{998369A7-6427-43A6-89E3-42EE5AACD685}" srcOrd="3" destOrd="0" parTransId="{46A73A5D-9C88-4788-8DA5-880059762DB5}" sibTransId="{695B7478-CA90-4027-A891-F8AC96018B61}"/>
    <dgm:cxn modelId="{4BC1A205-C3BE-C34F-839A-881EFA6FF117}" type="presParOf" srcId="{84FC11EB-3773-B542-BA9D-7E4AD0E3BF93}" destId="{DA7CA287-5503-EA4D-9429-DCDEA88E5258}" srcOrd="0" destOrd="0" presId="urn:microsoft.com/office/officeart/2005/8/layout/list1"/>
    <dgm:cxn modelId="{8DA52AF3-FDEA-EA4F-8B3C-D522E3CF4A39}" type="presParOf" srcId="{DA7CA287-5503-EA4D-9429-DCDEA88E5258}" destId="{C4E79CB1-3F0F-1B4C-B178-0A0C05CB0B62}" srcOrd="0" destOrd="0" presId="urn:microsoft.com/office/officeart/2005/8/layout/list1"/>
    <dgm:cxn modelId="{F4434F85-BF4B-3141-86C6-4A26EC4B059A}" type="presParOf" srcId="{DA7CA287-5503-EA4D-9429-DCDEA88E5258}" destId="{146DD10B-D361-074D-99F5-C9EDC2067BD7}" srcOrd="1" destOrd="0" presId="urn:microsoft.com/office/officeart/2005/8/layout/list1"/>
    <dgm:cxn modelId="{DA336F25-DFA8-854C-BE64-7E75CBB2C6DB}" type="presParOf" srcId="{84FC11EB-3773-B542-BA9D-7E4AD0E3BF93}" destId="{A02E2948-F4C2-3042-9830-1A14F7895DA4}" srcOrd="1" destOrd="0" presId="urn:microsoft.com/office/officeart/2005/8/layout/list1"/>
    <dgm:cxn modelId="{33DCF6C0-71FF-7C4C-8220-620510D3C2B0}" type="presParOf" srcId="{84FC11EB-3773-B542-BA9D-7E4AD0E3BF93}" destId="{FE00C2D5-FA8F-E64E-99DF-B97FBC5F89A4}" srcOrd="2" destOrd="0" presId="urn:microsoft.com/office/officeart/2005/8/layout/list1"/>
    <dgm:cxn modelId="{C7258BBC-BFD9-464E-876E-9FF050300164}" type="presParOf" srcId="{84FC11EB-3773-B542-BA9D-7E4AD0E3BF93}" destId="{F1BD796F-EDF4-5547-B6D1-5AB07C116A1C}" srcOrd="3" destOrd="0" presId="urn:microsoft.com/office/officeart/2005/8/layout/list1"/>
    <dgm:cxn modelId="{F528DBFD-C747-DF40-92FB-F156FC6B69F4}" type="presParOf" srcId="{84FC11EB-3773-B542-BA9D-7E4AD0E3BF93}" destId="{CC67AC6C-ED35-EE40-81DA-0FBACE4545CF}" srcOrd="4" destOrd="0" presId="urn:microsoft.com/office/officeart/2005/8/layout/list1"/>
    <dgm:cxn modelId="{C5B49C27-13B4-2748-9659-D310D86FBB05}" type="presParOf" srcId="{CC67AC6C-ED35-EE40-81DA-0FBACE4545CF}" destId="{A768A74E-9FFA-2244-A0A5-EEBC811FA9E4}" srcOrd="0" destOrd="0" presId="urn:microsoft.com/office/officeart/2005/8/layout/list1"/>
    <dgm:cxn modelId="{1D26DB16-493F-C74C-9500-67E74F3F5963}" type="presParOf" srcId="{CC67AC6C-ED35-EE40-81DA-0FBACE4545CF}" destId="{AC56DCC0-3CD3-4540-B7AF-6ADED1308C7A}" srcOrd="1" destOrd="0" presId="urn:microsoft.com/office/officeart/2005/8/layout/list1"/>
    <dgm:cxn modelId="{23E6CF83-3BC6-6D47-90D4-B1E0E52FF5B2}" type="presParOf" srcId="{84FC11EB-3773-B542-BA9D-7E4AD0E3BF93}" destId="{9269B792-A6F6-0D4A-BFD2-D30BB3727791}" srcOrd="5" destOrd="0" presId="urn:microsoft.com/office/officeart/2005/8/layout/list1"/>
    <dgm:cxn modelId="{19C9D7C4-835D-E347-9E5D-3863466984FD}" type="presParOf" srcId="{84FC11EB-3773-B542-BA9D-7E4AD0E3BF93}" destId="{8D6A7F6D-CBFB-9E4B-B3C8-F3F8C6FE3BF6}" srcOrd="6" destOrd="0" presId="urn:microsoft.com/office/officeart/2005/8/layout/list1"/>
    <dgm:cxn modelId="{8E753358-ADB4-E146-8D9F-A5E594B50DB5}" type="presParOf" srcId="{84FC11EB-3773-B542-BA9D-7E4AD0E3BF93}" destId="{54655144-756F-CB40-A87C-2120A2D64251}" srcOrd="7" destOrd="0" presId="urn:microsoft.com/office/officeart/2005/8/layout/list1"/>
    <dgm:cxn modelId="{88082B14-9B21-0B45-8BDB-77CE598B2CDF}" type="presParOf" srcId="{84FC11EB-3773-B542-BA9D-7E4AD0E3BF93}" destId="{B59EBD45-3054-B54F-B965-FE821B8CE4BA}" srcOrd="8" destOrd="0" presId="urn:microsoft.com/office/officeart/2005/8/layout/list1"/>
    <dgm:cxn modelId="{8E8D453F-D5D2-2845-97BE-616A523638CA}" type="presParOf" srcId="{B59EBD45-3054-B54F-B965-FE821B8CE4BA}" destId="{FD8C889A-30D0-2A4D-8B34-63C6BE0C2C95}" srcOrd="0" destOrd="0" presId="urn:microsoft.com/office/officeart/2005/8/layout/list1"/>
    <dgm:cxn modelId="{50B412AD-1409-B64B-AEAA-1BD1274868E7}" type="presParOf" srcId="{B59EBD45-3054-B54F-B965-FE821B8CE4BA}" destId="{FCAB3155-4A7D-194A-8E27-F03AA2C5B0E9}" srcOrd="1" destOrd="0" presId="urn:microsoft.com/office/officeart/2005/8/layout/list1"/>
    <dgm:cxn modelId="{65AE8B6D-FBFD-8048-89D8-72E06C35B117}" type="presParOf" srcId="{84FC11EB-3773-B542-BA9D-7E4AD0E3BF93}" destId="{9F0E6E5A-0A38-F846-91B2-25166F23249A}" srcOrd="9" destOrd="0" presId="urn:microsoft.com/office/officeart/2005/8/layout/list1"/>
    <dgm:cxn modelId="{C6298DFF-10F9-DD44-A7CE-192AC85E5B21}" type="presParOf" srcId="{84FC11EB-3773-B542-BA9D-7E4AD0E3BF93}" destId="{EA09EA16-EEB1-6940-BE40-DA5CC546E7FB}" srcOrd="10" destOrd="0" presId="urn:microsoft.com/office/officeart/2005/8/layout/list1"/>
    <dgm:cxn modelId="{74EBB4E5-2024-6B4D-91FC-2B446C529A10}" type="presParOf" srcId="{84FC11EB-3773-B542-BA9D-7E4AD0E3BF93}" destId="{2E7DFFC7-6957-AD4F-901B-B4895F68C3AC}" srcOrd="11" destOrd="0" presId="urn:microsoft.com/office/officeart/2005/8/layout/list1"/>
    <dgm:cxn modelId="{DEB7F64F-6EE0-864C-84F1-AA9F6E55FD75}" type="presParOf" srcId="{84FC11EB-3773-B542-BA9D-7E4AD0E3BF93}" destId="{5CB41A47-7C3C-3940-B480-993927781B42}" srcOrd="12" destOrd="0" presId="urn:microsoft.com/office/officeart/2005/8/layout/list1"/>
    <dgm:cxn modelId="{888FD791-2CE0-B340-844F-6C163971B0AD}" type="presParOf" srcId="{5CB41A47-7C3C-3940-B480-993927781B42}" destId="{F6593F9D-C890-C942-967D-CC277239A683}" srcOrd="0" destOrd="0" presId="urn:microsoft.com/office/officeart/2005/8/layout/list1"/>
    <dgm:cxn modelId="{68CFCFC1-E55F-0D4E-9FF2-761BED3883E4}" type="presParOf" srcId="{5CB41A47-7C3C-3940-B480-993927781B42}" destId="{E4E1ECF6-CA2A-0C47-9603-001B7519CF0A}" srcOrd="1" destOrd="0" presId="urn:microsoft.com/office/officeart/2005/8/layout/list1"/>
    <dgm:cxn modelId="{5F531B99-4B11-7A42-B40B-369C3922A718}" type="presParOf" srcId="{84FC11EB-3773-B542-BA9D-7E4AD0E3BF93}" destId="{D7D7B131-C4E1-5B4C-8CD2-ABAD76C29DA6}" srcOrd="13" destOrd="0" presId="urn:microsoft.com/office/officeart/2005/8/layout/list1"/>
    <dgm:cxn modelId="{8EB005DF-C0AF-0440-B4E5-198E68CD1982}" type="presParOf" srcId="{84FC11EB-3773-B542-BA9D-7E4AD0E3BF93}" destId="{7F773FE1-ED87-E84A-A463-E441572F9E46}" srcOrd="14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ECF87FA3-963F-455F-B71F-1AC8E2C735C1}" type="doc">
      <dgm:prSet loTypeId="urn:microsoft.com/office/officeart/2005/8/layout/list1" loCatId="list" qsTypeId="urn:microsoft.com/office/officeart/2005/8/quickstyle/simple4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C3A9E222-0A71-4995-935B-6D505373AD76}">
      <dgm:prSet/>
      <dgm:spPr/>
      <dgm:t>
        <a:bodyPr/>
        <a:lstStyle/>
        <a:p>
          <a:r>
            <a:rPr lang="fr-FR" dirty="0">
              <a:solidFill>
                <a:schemeClr val="tx1"/>
              </a:solidFill>
              <a:highlight>
                <a:srgbClr val="FFFF00"/>
              </a:highlight>
            </a:rPr>
            <a:t>A. une télophase suivie ou accompagnée de la cytodiérèse.</a:t>
          </a:r>
          <a:endParaRPr lang="en-US" dirty="0">
            <a:solidFill>
              <a:schemeClr val="tx1"/>
            </a:solidFill>
            <a:highlight>
              <a:srgbClr val="FFFF00"/>
            </a:highlight>
          </a:endParaRPr>
        </a:p>
      </dgm:t>
    </dgm:pt>
    <dgm:pt modelId="{9202271E-347B-4EDE-8DD3-F8FA668E71EC}" type="parTrans" cxnId="{19CADADA-B7C5-4559-9D32-C48A0EF5A096}">
      <dgm:prSet/>
      <dgm:spPr/>
      <dgm:t>
        <a:bodyPr/>
        <a:lstStyle/>
        <a:p>
          <a:endParaRPr lang="en-US"/>
        </a:p>
      </dgm:t>
    </dgm:pt>
    <dgm:pt modelId="{5E7E0E5D-DFFE-4780-870A-FA03BCAF2D84}" type="sibTrans" cxnId="{19CADADA-B7C5-4559-9D32-C48A0EF5A096}">
      <dgm:prSet/>
      <dgm:spPr/>
      <dgm:t>
        <a:bodyPr/>
        <a:lstStyle/>
        <a:p>
          <a:endParaRPr lang="en-US"/>
        </a:p>
      </dgm:t>
    </dgm:pt>
    <dgm:pt modelId="{A1498030-B219-42A9-BFCE-F5BAF4D83949}">
      <dgm:prSet/>
      <dgm:spPr/>
      <dgm:t>
        <a:bodyPr/>
        <a:lstStyle/>
        <a:p>
          <a:r>
            <a:rPr lang="fr-FR" dirty="0"/>
            <a:t>B. une prophase précoce.</a:t>
          </a:r>
          <a:endParaRPr lang="en-US" dirty="0"/>
        </a:p>
      </dgm:t>
    </dgm:pt>
    <dgm:pt modelId="{D15B8FCF-03E7-4CAF-BD1A-B5E891F47E42}" type="parTrans" cxnId="{6DFF4512-5679-4481-9561-05F268F863DE}">
      <dgm:prSet/>
      <dgm:spPr/>
      <dgm:t>
        <a:bodyPr/>
        <a:lstStyle/>
        <a:p>
          <a:endParaRPr lang="en-US"/>
        </a:p>
      </dgm:t>
    </dgm:pt>
    <dgm:pt modelId="{A1783021-7C5F-4C60-B2E7-E99B4CACD363}" type="sibTrans" cxnId="{6DFF4512-5679-4481-9561-05F268F863DE}">
      <dgm:prSet/>
      <dgm:spPr/>
      <dgm:t>
        <a:bodyPr/>
        <a:lstStyle/>
        <a:p>
          <a:endParaRPr lang="en-US"/>
        </a:p>
      </dgm:t>
    </dgm:pt>
    <dgm:pt modelId="{6049F1AE-CE8B-4D09-BF6A-5C7424126C83}">
      <dgm:prSet/>
      <dgm:spPr/>
      <dgm:t>
        <a:bodyPr/>
        <a:lstStyle/>
        <a:p>
          <a:r>
            <a:rPr lang="fr-FR"/>
            <a:t>C. une métaphase.</a:t>
          </a:r>
          <a:endParaRPr lang="en-US"/>
        </a:p>
      </dgm:t>
    </dgm:pt>
    <dgm:pt modelId="{5DB870C4-18D8-4780-B0F4-0B12047FE747}" type="parTrans" cxnId="{CF05C597-B7CF-4965-9111-1E015B2448C8}">
      <dgm:prSet/>
      <dgm:spPr/>
      <dgm:t>
        <a:bodyPr/>
        <a:lstStyle/>
        <a:p>
          <a:endParaRPr lang="en-US"/>
        </a:p>
      </dgm:t>
    </dgm:pt>
    <dgm:pt modelId="{C84A15F1-B74D-4093-8582-7BE1539DAB0E}" type="sibTrans" cxnId="{CF05C597-B7CF-4965-9111-1E015B2448C8}">
      <dgm:prSet/>
      <dgm:spPr/>
      <dgm:t>
        <a:bodyPr/>
        <a:lstStyle/>
        <a:p>
          <a:endParaRPr lang="en-US"/>
        </a:p>
      </dgm:t>
    </dgm:pt>
    <dgm:pt modelId="{998369A7-6427-43A6-89E3-42EE5AACD685}">
      <dgm:prSet/>
      <dgm:spPr/>
      <dgm:t>
        <a:bodyPr/>
        <a:lstStyle/>
        <a:p>
          <a:r>
            <a:rPr lang="fr-FR"/>
            <a:t>D. une duplication de l’ADN.</a:t>
          </a:r>
          <a:endParaRPr lang="en-US"/>
        </a:p>
      </dgm:t>
    </dgm:pt>
    <dgm:pt modelId="{46A73A5D-9C88-4788-8DA5-880059762DB5}" type="parTrans" cxnId="{0CB599E4-F4B6-4746-B1B4-DCBF9E1FC48C}">
      <dgm:prSet/>
      <dgm:spPr/>
      <dgm:t>
        <a:bodyPr/>
        <a:lstStyle/>
        <a:p>
          <a:endParaRPr lang="en-US"/>
        </a:p>
      </dgm:t>
    </dgm:pt>
    <dgm:pt modelId="{695B7478-CA90-4027-A891-F8AC96018B61}" type="sibTrans" cxnId="{0CB599E4-F4B6-4746-B1B4-DCBF9E1FC48C}">
      <dgm:prSet/>
      <dgm:spPr/>
      <dgm:t>
        <a:bodyPr/>
        <a:lstStyle/>
        <a:p>
          <a:endParaRPr lang="en-US"/>
        </a:p>
      </dgm:t>
    </dgm:pt>
    <dgm:pt modelId="{84FC11EB-3773-B542-BA9D-7E4AD0E3BF93}" type="pres">
      <dgm:prSet presAssocID="{ECF87FA3-963F-455F-B71F-1AC8E2C735C1}" presName="linear" presStyleCnt="0">
        <dgm:presLayoutVars>
          <dgm:dir/>
          <dgm:animLvl val="lvl"/>
          <dgm:resizeHandles val="exact"/>
        </dgm:presLayoutVars>
      </dgm:prSet>
      <dgm:spPr/>
    </dgm:pt>
    <dgm:pt modelId="{DA7CA287-5503-EA4D-9429-DCDEA88E5258}" type="pres">
      <dgm:prSet presAssocID="{C3A9E222-0A71-4995-935B-6D505373AD76}" presName="parentLin" presStyleCnt="0"/>
      <dgm:spPr/>
    </dgm:pt>
    <dgm:pt modelId="{C4E79CB1-3F0F-1B4C-B178-0A0C05CB0B62}" type="pres">
      <dgm:prSet presAssocID="{C3A9E222-0A71-4995-935B-6D505373AD76}" presName="parentLeftMargin" presStyleLbl="node1" presStyleIdx="0" presStyleCnt="4"/>
      <dgm:spPr/>
    </dgm:pt>
    <dgm:pt modelId="{146DD10B-D361-074D-99F5-C9EDC2067BD7}" type="pres">
      <dgm:prSet presAssocID="{C3A9E222-0A71-4995-935B-6D505373AD76}" presName="parentText" presStyleLbl="node1" presStyleIdx="0" presStyleCnt="4">
        <dgm:presLayoutVars>
          <dgm:chMax val="0"/>
          <dgm:bulletEnabled val="1"/>
        </dgm:presLayoutVars>
      </dgm:prSet>
      <dgm:spPr/>
    </dgm:pt>
    <dgm:pt modelId="{A02E2948-F4C2-3042-9830-1A14F7895DA4}" type="pres">
      <dgm:prSet presAssocID="{C3A9E222-0A71-4995-935B-6D505373AD76}" presName="negativeSpace" presStyleCnt="0"/>
      <dgm:spPr/>
    </dgm:pt>
    <dgm:pt modelId="{FE00C2D5-FA8F-E64E-99DF-B97FBC5F89A4}" type="pres">
      <dgm:prSet presAssocID="{C3A9E222-0A71-4995-935B-6D505373AD76}" presName="childText" presStyleLbl="conFgAcc1" presStyleIdx="0" presStyleCnt="4">
        <dgm:presLayoutVars>
          <dgm:bulletEnabled val="1"/>
        </dgm:presLayoutVars>
      </dgm:prSet>
      <dgm:spPr/>
    </dgm:pt>
    <dgm:pt modelId="{F1BD796F-EDF4-5547-B6D1-5AB07C116A1C}" type="pres">
      <dgm:prSet presAssocID="{5E7E0E5D-DFFE-4780-870A-FA03BCAF2D84}" presName="spaceBetweenRectangles" presStyleCnt="0"/>
      <dgm:spPr/>
    </dgm:pt>
    <dgm:pt modelId="{CC67AC6C-ED35-EE40-81DA-0FBACE4545CF}" type="pres">
      <dgm:prSet presAssocID="{A1498030-B219-42A9-BFCE-F5BAF4D83949}" presName="parentLin" presStyleCnt="0"/>
      <dgm:spPr/>
    </dgm:pt>
    <dgm:pt modelId="{A768A74E-9FFA-2244-A0A5-EEBC811FA9E4}" type="pres">
      <dgm:prSet presAssocID="{A1498030-B219-42A9-BFCE-F5BAF4D83949}" presName="parentLeftMargin" presStyleLbl="node1" presStyleIdx="0" presStyleCnt="4"/>
      <dgm:spPr/>
    </dgm:pt>
    <dgm:pt modelId="{AC56DCC0-3CD3-4540-B7AF-6ADED1308C7A}" type="pres">
      <dgm:prSet presAssocID="{A1498030-B219-42A9-BFCE-F5BAF4D83949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9269B792-A6F6-0D4A-BFD2-D30BB3727791}" type="pres">
      <dgm:prSet presAssocID="{A1498030-B219-42A9-BFCE-F5BAF4D83949}" presName="negativeSpace" presStyleCnt="0"/>
      <dgm:spPr/>
    </dgm:pt>
    <dgm:pt modelId="{8D6A7F6D-CBFB-9E4B-B3C8-F3F8C6FE3BF6}" type="pres">
      <dgm:prSet presAssocID="{A1498030-B219-42A9-BFCE-F5BAF4D83949}" presName="childText" presStyleLbl="conFgAcc1" presStyleIdx="1" presStyleCnt="4">
        <dgm:presLayoutVars>
          <dgm:bulletEnabled val="1"/>
        </dgm:presLayoutVars>
      </dgm:prSet>
      <dgm:spPr/>
    </dgm:pt>
    <dgm:pt modelId="{54655144-756F-CB40-A87C-2120A2D64251}" type="pres">
      <dgm:prSet presAssocID="{A1783021-7C5F-4C60-B2E7-E99B4CACD363}" presName="spaceBetweenRectangles" presStyleCnt="0"/>
      <dgm:spPr/>
    </dgm:pt>
    <dgm:pt modelId="{B59EBD45-3054-B54F-B965-FE821B8CE4BA}" type="pres">
      <dgm:prSet presAssocID="{6049F1AE-CE8B-4D09-BF6A-5C7424126C83}" presName="parentLin" presStyleCnt="0"/>
      <dgm:spPr/>
    </dgm:pt>
    <dgm:pt modelId="{FD8C889A-30D0-2A4D-8B34-63C6BE0C2C95}" type="pres">
      <dgm:prSet presAssocID="{6049F1AE-CE8B-4D09-BF6A-5C7424126C83}" presName="parentLeftMargin" presStyleLbl="node1" presStyleIdx="1" presStyleCnt="4"/>
      <dgm:spPr/>
    </dgm:pt>
    <dgm:pt modelId="{FCAB3155-4A7D-194A-8E27-F03AA2C5B0E9}" type="pres">
      <dgm:prSet presAssocID="{6049F1AE-CE8B-4D09-BF6A-5C7424126C83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9F0E6E5A-0A38-F846-91B2-25166F23249A}" type="pres">
      <dgm:prSet presAssocID="{6049F1AE-CE8B-4D09-BF6A-5C7424126C83}" presName="negativeSpace" presStyleCnt="0"/>
      <dgm:spPr/>
    </dgm:pt>
    <dgm:pt modelId="{EA09EA16-EEB1-6940-BE40-DA5CC546E7FB}" type="pres">
      <dgm:prSet presAssocID="{6049F1AE-CE8B-4D09-BF6A-5C7424126C83}" presName="childText" presStyleLbl="conFgAcc1" presStyleIdx="2" presStyleCnt="4">
        <dgm:presLayoutVars>
          <dgm:bulletEnabled val="1"/>
        </dgm:presLayoutVars>
      </dgm:prSet>
      <dgm:spPr/>
    </dgm:pt>
    <dgm:pt modelId="{2E7DFFC7-6957-AD4F-901B-B4895F68C3AC}" type="pres">
      <dgm:prSet presAssocID="{C84A15F1-B74D-4093-8582-7BE1539DAB0E}" presName="spaceBetweenRectangles" presStyleCnt="0"/>
      <dgm:spPr/>
    </dgm:pt>
    <dgm:pt modelId="{5CB41A47-7C3C-3940-B480-993927781B42}" type="pres">
      <dgm:prSet presAssocID="{998369A7-6427-43A6-89E3-42EE5AACD685}" presName="parentLin" presStyleCnt="0"/>
      <dgm:spPr/>
    </dgm:pt>
    <dgm:pt modelId="{F6593F9D-C890-C942-967D-CC277239A683}" type="pres">
      <dgm:prSet presAssocID="{998369A7-6427-43A6-89E3-42EE5AACD685}" presName="parentLeftMargin" presStyleLbl="node1" presStyleIdx="2" presStyleCnt="4"/>
      <dgm:spPr/>
    </dgm:pt>
    <dgm:pt modelId="{E4E1ECF6-CA2A-0C47-9603-001B7519CF0A}" type="pres">
      <dgm:prSet presAssocID="{998369A7-6427-43A6-89E3-42EE5AACD685}" presName="parentText" presStyleLbl="node1" presStyleIdx="3" presStyleCnt="4">
        <dgm:presLayoutVars>
          <dgm:chMax val="0"/>
          <dgm:bulletEnabled val="1"/>
        </dgm:presLayoutVars>
      </dgm:prSet>
      <dgm:spPr/>
    </dgm:pt>
    <dgm:pt modelId="{D7D7B131-C4E1-5B4C-8CD2-ABAD76C29DA6}" type="pres">
      <dgm:prSet presAssocID="{998369A7-6427-43A6-89E3-42EE5AACD685}" presName="negativeSpace" presStyleCnt="0"/>
      <dgm:spPr/>
    </dgm:pt>
    <dgm:pt modelId="{7F773FE1-ED87-E84A-A463-E441572F9E46}" type="pres">
      <dgm:prSet presAssocID="{998369A7-6427-43A6-89E3-42EE5AACD685}" presName="childText" presStyleLbl="conFgAcc1" presStyleIdx="3" presStyleCnt="4">
        <dgm:presLayoutVars>
          <dgm:bulletEnabled val="1"/>
        </dgm:presLayoutVars>
      </dgm:prSet>
      <dgm:spPr/>
    </dgm:pt>
  </dgm:ptLst>
  <dgm:cxnLst>
    <dgm:cxn modelId="{B8DA730F-BBC5-A54C-AEED-6290EAD2CF5E}" type="presOf" srcId="{998369A7-6427-43A6-89E3-42EE5AACD685}" destId="{E4E1ECF6-CA2A-0C47-9603-001B7519CF0A}" srcOrd="1" destOrd="0" presId="urn:microsoft.com/office/officeart/2005/8/layout/list1"/>
    <dgm:cxn modelId="{6DFF4512-5679-4481-9561-05F268F863DE}" srcId="{ECF87FA3-963F-455F-B71F-1AC8E2C735C1}" destId="{A1498030-B219-42A9-BFCE-F5BAF4D83949}" srcOrd="1" destOrd="0" parTransId="{D15B8FCF-03E7-4CAF-BD1A-B5E891F47E42}" sibTransId="{A1783021-7C5F-4C60-B2E7-E99B4CACD363}"/>
    <dgm:cxn modelId="{92111121-AE89-2542-AAD6-08C935A5B6A9}" type="presOf" srcId="{6049F1AE-CE8B-4D09-BF6A-5C7424126C83}" destId="{FCAB3155-4A7D-194A-8E27-F03AA2C5B0E9}" srcOrd="1" destOrd="0" presId="urn:microsoft.com/office/officeart/2005/8/layout/list1"/>
    <dgm:cxn modelId="{390DA526-1265-4345-8980-C8C4B73A0495}" type="presOf" srcId="{A1498030-B219-42A9-BFCE-F5BAF4D83949}" destId="{AC56DCC0-3CD3-4540-B7AF-6ADED1308C7A}" srcOrd="1" destOrd="0" presId="urn:microsoft.com/office/officeart/2005/8/layout/list1"/>
    <dgm:cxn modelId="{C0F75654-E723-E84F-A4F6-D2FED4F629C7}" type="presOf" srcId="{A1498030-B219-42A9-BFCE-F5BAF4D83949}" destId="{A768A74E-9FFA-2244-A0A5-EEBC811FA9E4}" srcOrd="0" destOrd="0" presId="urn:microsoft.com/office/officeart/2005/8/layout/list1"/>
    <dgm:cxn modelId="{BD055E7A-68B1-0B4A-8D50-EE471D4FC722}" type="presOf" srcId="{6049F1AE-CE8B-4D09-BF6A-5C7424126C83}" destId="{FD8C889A-30D0-2A4D-8B34-63C6BE0C2C95}" srcOrd="0" destOrd="0" presId="urn:microsoft.com/office/officeart/2005/8/layout/list1"/>
    <dgm:cxn modelId="{6E35C484-A616-E243-8840-3D647FAB82AF}" type="presOf" srcId="{C3A9E222-0A71-4995-935B-6D505373AD76}" destId="{C4E79CB1-3F0F-1B4C-B178-0A0C05CB0B62}" srcOrd="0" destOrd="0" presId="urn:microsoft.com/office/officeart/2005/8/layout/list1"/>
    <dgm:cxn modelId="{DFFDB586-48F3-1A4E-A3F4-E3156BB16DAD}" type="presOf" srcId="{998369A7-6427-43A6-89E3-42EE5AACD685}" destId="{F6593F9D-C890-C942-967D-CC277239A683}" srcOrd="0" destOrd="0" presId="urn:microsoft.com/office/officeart/2005/8/layout/list1"/>
    <dgm:cxn modelId="{CF05C597-B7CF-4965-9111-1E015B2448C8}" srcId="{ECF87FA3-963F-455F-B71F-1AC8E2C735C1}" destId="{6049F1AE-CE8B-4D09-BF6A-5C7424126C83}" srcOrd="2" destOrd="0" parTransId="{5DB870C4-18D8-4780-B0F4-0B12047FE747}" sibTransId="{C84A15F1-B74D-4093-8582-7BE1539DAB0E}"/>
    <dgm:cxn modelId="{8B5CA2B2-ABC0-4A4E-B188-EDDB8448EFA5}" type="presOf" srcId="{C3A9E222-0A71-4995-935B-6D505373AD76}" destId="{146DD10B-D361-074D-99F5-C9EDC2067BD7}" srcOrd="1" destOrd="0" presId="urn:microsoft.com/office/officeart/2005/8/layout/list1"/>
    <dgm:cxn modelId="{8CC727CF-F933-EA4D-86B6-F51C5AA30CDD}" type="presOf" srcId="{ECF87FA3-963F-455F-B71F-1AC8E2C735C1}" destId="{84FC11EB-3773-B542-BA9D-7E4AD0E3BF93}" srcOrd="0" destOrd="0" presId="urn:microsoft.com/office/officeart/2005/8/layout/list1"/>
    <dgm:cxn modelId="{19CADADA-B7C5-4559-9D32-C48A0EF5A096}" srcId="{ECF87FA3-963F-455F-B71F-1AC8E2C735C1}" destId="{C3A9E222-0A71-4995-935B-6D505373AD76}" srcOrd="0" destOrd="0" parTransId="{9202271E-347B-4EDE-8DD3-F8FA668E71EC}" sibTransId="{5E7E0E5D-DFFE-4780-870A-FA03BCAF2D84}"/>
    <dgm:cxn modelId="{0CB599E4-F4B6-4746-B1B4-DCBF9E1FC48C}" srcId="{ECF87FA3-963F-455F-B71F-1AC8E2C735C1}" destId="{998369A7-6427-43A6-89E3-42EE5AACD685}" srcOrd="3" destOrd="0" parTransId="{46A73A5D-9C88-4788-8DA5-880059762DB5}" sibTransId="{695B7478-CA90-4027-A891-F8AC96018B61}"/>
    <dgm:cxn modelId="{4BC1A205-C3BE-C34F-839A-881EFA6FF117}" type="presParOf" srcId="{84FC11EB-3773-B542-BA9D-7E4AD0E3BF93}" destId="{DA7CA287-5503-EA4D-9429-DCDEA88E5258}" srcOrd="0" destOrd="0" presId="urn:microsoft.com/office/officeart/2005/8/layout/list1"/>
    <dgm:cxn modelId="{8DA52AF3-FDEA-EA4F-8B3C-D522E3CF4A39}" type="presParOf" srcId="{DA7CA287-5503-EA4D-9429-DCDEA88E5258}" destId="{C4E79CB1-3F0F-1B4C-B178-0A0C05CB0B62}" srcOrd="0" destOrd="0" presId="urn:microsoft.com/office/officeart/2005/8/layout/list1"/>
    <dgm:cxn modelId="{F4434F85-BF4B-3141-86C6-4A26EC4B059A}" type="presParOf" srcId="{DA7CA287-5503-EA4D-9429-DCDEA88E5258}" destId="{146DD10B-D361-074D-99F5-C9EDC2067BD7}" srcOrd="1" destOrd="0" presId="urn:microsoft.com/office/officeart/2005/8/layout/list1"/>
    <dgm:cxn modelId="{DA336F25-DFA8-854C-BE64-7E75CBB2C6DB}" type="presParOf" srcId="{84FC11EB-3773-B542-BA9D-7E4AD0E3BF93}" destId="{A02E2948-F4C2-3042-9830-1A14F7895DA4}" srcOrd="1" destOrd="0" presId="urn:microsoft.com/office/officeart/2005/8/layout/list1"/>
    <dgm:cxn modelId="{33DCF6C0-71FF-7C4C-8220-620510D3C2B0}" type="presParOf" srcId="{84FC11EB-3773-B542-BA9D-7E4AD0E3BF93}" destId="{FE00C2D5-FA8F-E64E-99DF-B97FBC5F89A4}" srcOrd="2" destOrd="0" presId="urn:microsoft.com/office/officeart/2005/8/layout/list1"/>
    <dgm:cxn modelId="{C7258BBC-BFD9-464E-876E-9FF050300164}" type="presParOf" srcId="{84FC11EB-3773-B542-BA9D-7E4AD0E3BF93}" destId="{F1BD796F-EDF4-5547-B6D1-5AB07C116A1C}" srcOrd="3" destOrd="0" presId="urn:microsoft.com/office/officeart/2005/8/layout/list1"/>
    <dgm:cxn modelId="{F528DBFD-C747-DF40-92FB-F156FC6B69F4}" type="presParOf" srcId="{84FC11EB-3773-B542-BA9D-7E4AD0E3BF93}" destId="{CC67AC6C-ED35-EE40-81DA-0FBACE4545CF}" srcOrd="4" destOrd="0" presId="urn:microsoft.com/office/officeart/2005/8/layout/list1"/>
    <dgm:cxn modelId="{C5B49C27-13B4-2748-9659-D310D86FBB05}" type="presParOf" srcId="{CC67AC6C-ED35-EE40-81DA-0FBACE4545CF}" destId="{A768A74E-9FFA-2244-A0A5-EEBC811FA9E4}" srcOrd="0" destOrd="0" presId="urn:microsoft.com/office/officeart/2005/8/layout/list1"/>
    <dgm:cxn modelId="{1D26DB16-493F-C74C-9500-67E74F3F5963}" type="presParOf" srcId="{CC67AC6C-ED35-EE40-81DA-0FBACE4545CF}" destId="{AC56DCC0-3CD3-4540-B7AF-6ADED1308C7A}" srcOrd="1" destOrd="0" presId="urn:microsoft.com/office/officeart/2005/8/layout/list1"/>
    <dgm:cxn modelId="{23E6CF83-3BC6-6D47-90D4-B1E0E52FF5B2}" type="presParOf" srcId="{84FC11EB-3773-B542-BA9D-7E4AD0E3BF93}" destId="{9269B792-A6F6-0D4A-BFD2-D30BB3727791}" srcOrd="5" destOrd="0" presId="urn:microsoft.com/office/officeart/2005/8/layout/list1"/>
    <dgm:cxn modelId="{19C9D7C4-835D-E347-9E5D-3863466984FD}" type="presParOf" srcId="{84FC11EB-3773-B542-BA9D-7E4AD0E3BF93}" destId="{8D6A7F6D-CBFB-9E4B-B3C8-F3F8C6FE3BF6}" srcOrd="6" destOrd="0" presId="urn:microsoft.com/office/officeart/2005/8/layout/list1"/>
    <dgm:cxn modelId="{8E753358-ADB4-E146-8D9F-A5E594B50DB5}" type="presParOf" srcId="{84FC11EB-3773-B542-BA9D-7E4AD0E3BF93}" destId="{54655144-756F-CB40-A87C-2120A2D64251}" srcOrd="7" destOrd="0" presId="urn:microsoft.com/office/officeart/2005/8/layout/list1"/>
    <dgm:cxn modelId="{88082B14-9B21-0B45-8BDB-77CE598B2CDF}" type="presParOf" srcId="{84FC11EB-3773-B542-BA9D-7E4AD0E3BF93}" destId="{B59EBD45-3054-B54F-B965-FE821B8CE4BA}" srcOrd="8" destOrd="0" presId="urn:microsoft.com/office/officeart/2005/8/layout/list1"/>
    <dgm:cxn modelId="{8E8D453F-D5D2-2845-97BE-616A523638CA}" type="presParOf" srcId="{B59EBD45-3054-B54F-B965-FE821B8CE4BA}" destId="{FD8C889A-30D0-2A4D-8B34-63C6BE0C2C95}" srcOrd="0" destOrd="0" presId="urn:microsoft.com/office/officeart/2005/8/layout/list1"/>
    <dgm:cxn modelId="{50B412AD-1409-B64B-AEAA-1BD1274868E7}" type="presParOf" srcId="{B59EBD45-3054-B54F-B965-FE821B8CE4BA}" destId="{FCAB3155-4A7D-194A-8E27-F03AA2C5B0E9}" srcOrd="1" destOrd="0" presId="urn:microsoft.com/office/officeart/2005/8/layout/list1"/>
    <dgm:cxn modelId="{65AE8B6D-FBFD-8048-89D8-72E06C35B117}" type="presParOf" srcId="{84FC11EB-3773-B542-BA9D-7E4AD0E3BF93}" destId="{9F0E6E5A-0A38-F846-91B2-25166F23249A}" srcOrd="9" destOrd="0" presId="urn:microsoft.com/office/officeart/2005/8/layout/list1"/>
    <dgm:cxn modelId="{C6298DFF-10F9-DD44-A7CE-192AC85E5B21}" type="presParOf" srcId="{84FC11EB-3773-B542-BA9D-7E4AD0E3BF93}" destId="{EA09EA16-EEB1-6940-BE40-DA5CC546E7FB}" srcOrd="10" destOrd="0" presId="urn:microsoft.com/office/officeart/2005/8/layout/list1"/>
    <dgm:cxn modelId="{74EBB4E5-2024-6B4D-91FC-2B446C529A10}" type="presParOf" srcId="{84FC11EB-3773-B542-BA9D-7E4AD0E3BF93}" destId="{2E7DFFC7-6957-AD4F-901B-B4895F68C3AC}" srcOrd="11" destOrd="0" presId="urn:microsoft.com/office/officeart/2005/8/layout/list1"/>
    <dgm:cxn modelId="{DEB7F64F-6EE0-864C-84F1-AA9F6E55FD75}" type="presParOf" srcId="{84FC11EB-3773-B542-BA9D-7E4AD0E3BF93}" destId="{5CB41A47-7C3C-3940-B480-993927781B42}" srcOrd="12" destOrd="0" presId="urn:microsoft.com/office/officeart/2005/8/layout/list1"/>
    <dgm:cxn modelId="{888FD791-2CE0-B340-844F-6C163971B0AD}" type="presParOf" srcId="{5CB41A47-7C3C-3940-B480-993927781B42}" destId="{F6593F9D-C890-C942-967D-CC277239A683}" srcOrd="0" destOrd="0" presId="urn:microsoft.com/office/officeart/2005/8/layout/list1"/>
    <dgm:cxn modelId="{68CFCFC1-E55F-0D4E-9FF2-761BED3883E4}" type="presParOf" srcId="{5CB41A47-7C3C-3940-B480-993927781B42}" destId="{E4E1ECF6-CA2A-0C47-9603-001B7519CF0A}" srcOrd="1" destOrd="0" presId="urn:microsoft.com/office/officeart/2005/8/layout/list1"/>
    <dgm:cxn modelId="{5F531B99-4B11-7A42-B40B-369C3922A718}" type="presParOf" srcId="{84FC11EB-3773-B542-BA9D-7E4AD0E3BF93}" destId="{D7D7B131-C4E1-5B4C-8CD2-ABAD76C29DA6}" srcOrd="13" destOrd="0" presId="urn:microsoft.com/office/officeart/2005/8/layout/list1"/>
    <dgm:cxn modelId="{8EB005DF-C0AF-0440-B4E5-198E68CD1982}" type="presParOf" srcId="{84FC11EB-3773-B542-BA9D-7E4AD0E3BF93}" destId="{7F773FE1-ED87-E84A-A463-E441572F9E46}" srcOrd="14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ECF87FA3-963F-455F-B71F-1AC8E2C735C1}" type="doc">
      <dgm:prSet loTypeId="urn:microsoft.com/office/officeart/2005/8/layout/list1" loCatId="list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C3A9E222-0A71-4995-935B-6D505373AD76}">
      <dgm:prSet/>
      <dgm:spPr/>
      <dgm:t>
        <a:bodyPr/>
        <a:lstStyle/>
        <a:p>
          <a:r>
            <a:rPr lang="fr-FR" dirty="0"/>
            <a:t>A. elle sépare les chromosomes homologues.</a:t>
          </a:r>
          <a:endParaRPr lang="en-US" dirty="0"/>
        </a:p>
      </dgm:t>
    </dgm:pt>
    <dgm:pt modelId="{9202271E-347B-4EDE-8DD3-F8FA668E71EC}" type="parTrans" cxnId="{19CADADA-B7C5-4559-9D32-C48A0EF5A096}">
      <dgm:prSet/>
      <dgm:spPr/>
      <dgm:t>
        <a:bodyPr/>
        <a:lstStyle/>
        <a:p>
          <a:endParaRPr lang="en-US"/>
        </a:p>
      </dgm:t>
    </dgm:pt>
    <dgm:pt modelId="{5E7E0E5D-DFFE-4780-870A-FA03BCAF2D84}" type="sibTrans" cxnId="{19CADADA-B7C5-4559-9D32-C48A0EF5A096}">
      <dgm:prSet/>
      <dgm:spPr/>
      <dgm:t>
        <a:bodyPr/>
        <a:lstStyle/>
        <a:p>
          <a:endParaRPr lang="en-US"/>
        </a:p>
      </dgm:t>
    </dgm:pt>
    <dgm:pt modelId="{A1498030-B219-42A9-BFCE-F5BAF4D83949}">
      <dgm:prSet/>
      <dgm:spPr/>
      <dgm:t>
        <a:bodyPr/>
        <a:lstStyle/>
        <a:p>
          <a:r>
            <a:rPr lang="fr-FR" dirty="0"/>
            <a:t>B. elle sépare les chromatides sœurs sans modifier le nombre de chromosomes par cellule.</a:t>
          </a:r>
          <a:endParaRPr lang="en-US" dirty="0"/>
        </a:p>
      </dgm:t>
    </dgm:pt>
    <dgm:pt modelId="{D15B8FCF-03E7-4CAF-BD1A-B5E891F47E42}" type="parTrans" cxnId="{6DFF4512-5679-4481-9561-05F268F863DE}">
      <dgm:prSet/>
      <dgm:spPr/>
      <dgm:t>
        <a:bodyPr/>
        <a:lstStyle/>
        <a:p>
          <a:endParaRPr lang="en-US"/>
        </a:p>
      </dgm:t>
    </dgm:pt>
    <dgm:pt modelId="{A1783021-7C5F-4C60-B2E7-E99B4CACD363}" type="sibTrans" cxnId="{6DFF4512-5679-4481-9561-05F268F863DE}">
      <dgm:prSet/>
      <dgm:spPr/>
      <dgm:t>
        <a:bodyPr/>
        <a:lstStyle/>
        <a:p>
          <a:endParaRPr lang="en-US"/>
        </a:p>
      </dgm:t>
    </dgm:pt>
    <dgm:pt modelId="{6049F1AE-CE8B-4D09-BF6A-5C7424126C83}">
      <dgm:prSet/>
      <dgm:spPr/>
      <dgm:t>
        <a:bodyPr/>
        <a:lstStyle/>
        <a:p>
          <a:r>
            <a:rPr lang="fr-FR" dirty="0"/>
            <a:t>C. elle supprime une paire de chromosomes sur deux.</a:t>
          </a:r>
          <a:endParaRPr lang="en-US" dirty="0"/>
        </a:p>
      </dgm:t>
    </dgm:pt>
    <dgm:pt modelId="{5DB870C4-18D8-4780-B0F4-0B12047FE747}" type="parTrans" cxnId="{CF05C597-B7CF-4965-9111-1E015B2448C8}">
      <dgm:prSet/>
      <dgm:spPr/>
      <dgm:t>
        <a:bodyPr/>
        <a:lstStyle/>
        <a:p>
          <a:endParaRPr lang="en-US"/>
        </a:p>
      </dgm:t>
    </dgm:pt>
    <dgm:pt modelId="{C84A15F1-B74D-4093-8582-7BE1539DAB0E}" type="sibTrans" cxnId="{CF05C597-B7CF-4965-9111-1E015B2448C8}">
      <dgm:prSet/>
      <dgm:spPr/>
      <dgm:t>
        <a:bodyPr/>
        <a:lstStyle/>
        <a:p>
          <a:endParaRPr lang="en-US"/>
        </a:p>
      </dgm:t>
    </dgm:pt>
    <dgm:pt modelId="{998369A7-6427-43A6-89E3-42EE5AACD685}">
      <dgm:prSet/>
      <dgm:spPr/>
      <dgm:t>
        <a:bodyPr/>
        <a:lstStyle/>
        <a:p>
          <a:r>
            <a:rPr lang="fr-FR" dirty="0"/>
            <a:t>D. elle transforme les cellules somatiques en gamètes.</a:t>
          </a:r>
          <a:endParaRPr lang="en-US" dirty="0"/>
        </a:p>
      </dgm:t>
    </dgm:pt>
    <dgm:pt modelId="{46A73A5D-9C88-4788-8DA5-880059762DB5}" type="parTrans" cxnId="{0CB599E4-F4B6-4746-B1B4-DCBF9E1FC48C}">
      <dgm:prSet/>
      <dgm:spPr/>
      <dgm:t>
        <a:bodyPr/>
        <a:lstStyle/>
        <a:p>
          <a:endParaRPr lang="en-US"/>
        </a:p>
      </dgm:t>
    </dgm:pt>
    <dgm:pt modelId="{695B7478-CA90-4027-A891-F8AC96018B61}" type="sibTrans" cxnId="{0CB599E4-F4B6-4746-B1B4-DCBF9E1FC48C}">
      <dgm:prSet/>
      <dgm:spPr/>
      <dgm:t>
        <a:bodyPr/>
        <a:lstStyle/>
        <a:p>
          <a:endParaRPr lang="en-US"/>
        </a:p>
      </dgm:t>
    </dgm:pt>
    <dgm:pt modelId="{84FC11EB-3773-B542-BA9D-7E4AD0E3BF93}" type="pres">
      <dgm:prSet presAssocID="{ECF87FA3-963F-455F-B71F-1AC8E2C735C1}" presName="linear" presStyleCnt="0">
        <dgm:presLayoutVars>
          <dgm:dir/>
          <dgm:animLvl val="lvl"/>
          <dgm:resizeHandles val="exact"/>
        </dgm:presLayoutVars>
      </dgm:prSet>
      <dgm:spPr/>
    </dgm:pt>
    <dgm:pt modelId="{DA7CA287-5503-EA4D-9429-DCDEA88E5258}" type="pres">
      <dgm:prSet presAssocID="{C3A9E222-0A71-4995-935B-6D505373AD76}" presName="parentLin" presStyleCnt="0"/>
      <dgm:spPr/>
    </dgm:pt>
    <dgm:pt modelId="{C4E79CB1-3F0F-1B4C-B178-0A0C05CB0B62}" type="pres">
      <dgm:prSet presAssocID="{C3A9E222-0A71-4995-935B-6D505373AD76}" presName="parentLeftMargin" presStyleLbl="node1" presStyleIdx="0" presStyleCnt="4"/>
      <dgm:spPr/>
    </dgm:pt>
    <dgm:pt modelId="{146DD10B-D361-074D-99F5-C9EDC2067BD7}" type="pres">
      <dgm:prSet presAssocID="{C3A9E222-0A71-4995-935B-6D505373AD76}" presName="parentText" presStyleLbl="node1" presStyleIdx="0" presStyleCnt="4">
        <dgm:presLayoutVars>
          <dgm:chMax val="0"/>
          <dgm:bulletEnabled val="1"/>
        </dgm:presLayoutVars>
      </dgm:prSet>
      <dgm:spPr/>
    </dgm:pt>
    <dgm:pt modelId="{A02E2948-F4C2-3042-9830-1A14F7895DA4}" type="pres">
      <dgm:prSet presAssocID="{C3A9E222-0A71-4995-935B-6D505373AD76}" presName="negativeSpace" presStyleCnt="0"/>
      <dgm:spPr/>
    </dgm:pt>
    <dgm:pt modelId="{FE00C2D5-FA8F-E64E-99DF-B97FBC5F89A4}" type="pres">
      <dgm:prSet presAssocID="{C3A9E222-0A71-4995-935B-6D505373AD76}" presName="childText" presStyleLbl="conFgAcc1" presStyleIdx="0" presStyleCnt="4">
        <dgm:presLayoutVars>
          <dgm:bulletEnabled val="1"/>
        </dgm:presLayoutVars>
      </dgm:prSet>
      <dgm:spPr/>
    </dgm:pt>
    <dgm:pt modelId="{F1BD796F-EDF4-5547-B6D1-5AB07C116A1C}" type="pres">
      <dgm:prSet presAssocID="{5E7E0E5D-DFFE-4780-870A-FA03BCAF2D84}" presName="spaceBetweenRectangles" presStyleCnt="0"/>
      <dgm:spPr/>
    </dgm:pt>
    <dgm:pt modelId="{CC67AC6C-ED35-EE40-81DA-0FBACE4545CF}" type="pres">
      <dgm:prSet presAssocID="{A1498030-B219-42A9-BFCE-F5BAF4D83949}" presName="parentLin" presStyleCnt="0"/>
      <dgm:spPr/>
    </dgm:pt>
    <dgm:pt modelId="{A768A74E-9FFA-2244-A0A5-EEBC811FA9E4}" type="pres">
      <dgm:prSet presAssocID="{A1498030-B219-42A9-BFCE-F5BAF4D83949}" presName="parentLeftMargin" presStyleLbl="node1" presStyleIdx="0" presStyleCnt="4"/>
      <dgm:spPr/>
    </dgm:pt>
    <dgm:pt modelId="{AC56DCC0-3CD3-4540-B7AF-6ADED1308C7A}" type="pres">
      <dgm:prSet presAssocID="{A1498030-B219-42A9-BFCE-F5BAF4D83949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9269B792-A6F6-0D4A-BFD2-D30BB3727791}" type="pres">
      <dgm:prSet presAssocID="{A1498030-B219-42A9-BFCE-F5BAF4D83949}" presName="negativeSpace" presStyleCnt="0"/>
      <dgm:spPr/>
    </dgm:pt>
    <dgm:pt modelId="{8D6A7F6D-CBFB-9E4B-B3C8-F3F8C6FE3BF6}" type="pres">
      <dgm:prSet presAssocID="{A1498030-B219-42A9-BFCE-F5BAF4D83949}" presName="childText" presStyleLbl="conFgAcc1" presStyleIdx="1" presStyleCnt="4">
        <dgm:presLayoutVars>
          <dgm:bulletEnabled val="1"/>
        </dgm:presLayoutVars>
      </dgm:prSet>
      <dgm:spPr/>
    </dgm:pt>
    <dgm:pt modelId="{54655144-756F-CB40-A87C-2120A2D64251}" type="pres">
      <dgm:prSet presAssocID="{A1783021-7C5F-4C60-B2E7-E99B4CACD363}" presName="spaceBetweenRectangles" presStyleCnt="0"/>
      <dgm:spPr/>
    </dgm:pt>
    <dgm:pt modelId="{B59EBD45-3054-B54F-B965-FE821B8CE4BA}" type="pres">
      <dgm:prSet presAssocID="{6049F1AE-CE8B-4D09-BF6A-5C7424126C83}" presName="parentLin" presStyleCnt="0"/>
      <dgm:spPr/>
    </dgm:pt>
    <dgm:pt modelId="{FD8C889A-30D0-2A4D-8B34-63C6BE0C2C95}" type="pres">
      <dgm:prSet presAssocID="{6049F1AE-CE8B-4D09-BF6A-5C7424126C83}" presName="parentLeftMargin" presStyleLbl="node1" presStyleIdx="1" presStyleCnt="4"/>
      <dgm:spPr/>
    </dgm:pt>
    <dgm:pt modelId="{FCAB3155-4A7D-194A-8E27-F03AA2C5B0E9}" type="pres">
      <dgm:prSet presAssocID="{6049F1AE-CE8B-4D09-BF6A-5C7424126C83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9F0E6E5A-0A38-F846-91B2-25166F23249A}" type="pres">
      <dgm:prSet presAssocID="{6049F1AE-CE8B-4D09-BF6A-5C7424126C83}" presName="negativeSpace" presStyleCnt="0"/>
      <dgm:spPr/>
    </dgm:pt>
    <dgm:pt modelId="{EA09EA16-EEB1-6940-BE40-DA5CC546E7FB}" type="pres">
      <dgm:prSet presAssocID="{6049F1AE-CE8B-4D09-BF6A-5C7424126C83}" presName="childText" presStyleLbl="conFgAcc1" presStyleIdx="2" presStyleCnt="4">
        <dgm:presLayoutVars>
          <dgm:bulletEnabled val="1"/>
        </dgm:presLayoutVars>
      </dgm:prSet>
      <dgm:spPr/>
    </dgm:pt>
    <dgm:pt modelId="{2E7DFFC7-6957-AD4F-901B-B4895F68C3AC}" type="pres">
      <dgm:prSet presAssocID="{C84A15F1-B74D-4093-8582-7BE1539DAB0E}" presName="spaceBetweenRectangles" presStyleCnt="0"/>
      <dgm:spPr/>
    </dgm:pt>
    <dgm:pt modelId="{5CB41A47-7C3C-3940-B480-993927781B42}" type="pres">
      <dgm:prSet presAssocID="{998369A7-6427-43A6-89E3-42EE5AACD685}" presName="parentLin" presStyleCnt="0"/>
      <dgm:spPr/>
    </dgm:pt>
    <dgm:pt modelId="{F6593F9D-C890-C942-967D-CC277239A683}" type="pres">
      <dgm:prSet presAssocID="{998369A7-6427-43A6-89E3-42EE5AACD685}" presName="parentLeftMargin" presStyleLbl="node1" presStyleIdx="2" presStyleCnt="4"/>
      <dgm:spPr/>
    </dgm:pt>
    <dgm:pt modelId="{E4E1ECF6-CA2A-0C47-9603-001B7519CF0A}" type="pres">
      <dgm:prSet presAssocID="{998369A7-6427-43A6-89E3-42EE5AACD685}" presName="parentText" presStyleLbl="node1" presStyleIdx="3" presStyleCnt="4">
        <dgm:presLayoutVars>
          <dgm:chMax val="0"/>
          <dgm:bulletEnabled val="1"/>
        </dgm:presLayoutVars>
      </dgm:prSet>
      <dgm:spPr/>
    </dgm:pt>
    <dgm:pt modelId="{D7D7B131-C4E1-5B4C-8CD2-ABAD76C29DA6}" type="pres">
      <dgm:prSet presAssocID="{998369A7-6427-43A6-89E3-42EE5AACD685}" presName="negativeSpace" presStyleCnt="0"/>
      <dgm:spPr/>
    </dgm:pt>
    <dgm:pt modelId="{7F773FE1-ED87-E84A-A463-E441572F9E46}" type="pres">
      <dgm:prSet presAssocID="{998369A7-6427-43A6-89E3-42EE5AACD685}" presName="childText" presStyleLbl="conFgAcc1" presStyleIdx="3" presStyleCnt="4">
        <dgm:presLayoutVars>
          <dgm:bulletEnabled val="1"/>
        </dgm:presLayoutVars>
      </dgm:prSet>
      <dgm:spPr/>
    </dgm:pt>
  </dgm:ptLst>
  <dgm:cxnLst>
    <dgm:cxn modelId="{B8DA730F-BBC5-A54C-AEED-6290EAD2CF5E}" type="presOf" srcId="{998369A7-6427-43A6-89E3-42EE5AACD685}" destId="{E4E1ECF6-CA2A-0C47-9603-001B7519CF0A}" srcOrd="1" destOrd="0" presId="urn:microsoft.com/office/officeart/2005/8/layout/list1"/>
    <dgm:cxn modelId="{6DFF4512-5679-4481-9561-05F268F863DE}" srcId="{ECF87FA3-963F-455F-B71F-1AC8E2C735C1}" destId="{A1498030-B219-42A9-BFCE-F5BAF4D83949}" srcOrd="1" destOrd="0" parTransId="{D15B8FCF-03E7-4CAF-BD1A-B5E891F47E42}" sibTransId="{A1783021-7C5F-4C60-B2E7-E99B4CACD363}"/>
    <dgm:cxn modelId="{92111121-AE89-2542-AAD6-08C935A5B6A9}" type="presOf" srcId="{6049F1AE-CE8B-4D09-BF6A-5C7424126C83}" destId="{FCAB3155-4A7D-194A-8E27-F03AA2C5B0E9}" srcOrd="1" destOrd="0" presId="urn:microsoft.com/office/officeart/2005/8/layout/list1"/>
    <dgm:cxn modelId="{390DA526-1265-4345-8980-C8C4B73A0495}" type="presOf" srcId="{A1498030-B219-42A9-BFCE-F5BAF4D83949}" destId="{AC56DCC0-3CD3-4540-B7AF-6ADED1308C7A}" srcOrd="1" destOrd="0" presId="urn:microsoft.com/office/officeart/2005/8/layout/list1"/>
    <dgm:cxn modelId="{C0F75654-E723-E84F-A4F6-D2FED4F629C7}" type="presOf" srcId="{A1498030-B219-42A9-BFCE-F5BAF4D83949}" destId="{A768A74E-9FFA-2244-A0A5-EEBC811FA9E4}" srcOrd="0" destOrd="0" presId="urn:microsoft.com/office/officeart/2005/8/layout/list1"/>
    <dgm:cxn modelId="{BD055E7A-68B1-0B4A-8D50-EE471D4FC722}" type="presOf" srcId="{6049F1AE-CE8B-4D09-BF6A-5C7424126C83}" destId="{FD8C889A-30D0-2A4D-8B34-63C6BE0C2C95}" srcOrd="0" destOrd="0" presId="urn:microsoft.com/office/officeart/2005/8/layout/list1"/>
    <dgm:cxn modelId="{6E35C484-A616-E243-8840-3D647FAB82AF}" type="presOf" srcId="{C3A9E222-0A71-4995-935B-6D505373AD76}" destId="{C4E79CB1-3F0F-1B4C-B178-0A0C05CB0B62}" srcOrd="0" destOrd="0" presId="urn:microsoft.com/office/officeart/2005/8/layout/list1"/>
    <dgm:cxn modelId="{DFFDB586-48F3-1A4E-A3F4-E3156BB16DAD}" type="presOf" srcId="{998369A7-6427-43A6-89E3-42EE5AACD685}" destId="{F6593F9D-C890-C942-967D-CC277239A683}" srcOrd="0" destOrd="0" presId="urn:microsoft.com/office/officeart/2005/8/layout/list1"/>
    <dgm:cxn modelId="{CF05C597-B7CF-4965-9111-1E015B2448C8}" srcId="{ECF87FA3-963F-455F-B71F-1AC8E2C735C1}" destId="{6049F1AE-CE8B-4D09-BF6A-5C7424126C83}" srcOrd="2" destOrd="0" parTransId="{5DB870C4-18D8-4780-B0F4-0B12047FE747}" sibTransId="{C84A15F1-B74D-4093-8582-7BE1539DAB0E}"/>
    <dgm:cxn modelId="{8B5CA2B2-ABC0-4A4E-B188-EDDB8448EFA5}" type="presOf" srcId="{C3A9E222-0A71-4995-935B-6D505373AD76}" destId="{146DD10B-D361-074D-99F5-C9EDC2067BD7}" srcOrd="1" destOrd="0" presId="urn:microsoft.com/office/officeart/2005/8/layout/list1"/>
    <dgm:cxn modelId="{8CC727CF-F933-EA4D-86B6-F51C5AA30CDD}" type="presOf" srcId="{ECF87FA3-963F-455F-B71F-1AC8E2C735C1}" destId="{84FC11EB-3773-B542-BA9D-7E4AD0E3BF93}" srcOrd="0" destOrd="0" presId="urn:microsoft.com/office/officeart/2005/8/layout/list1"/>
    <dgm:cxn modelId="{19CADADA-B7C5-4559-9D32-C48A0EF5A096}" srcId="{ECF87FA3-963F-455F-B71F-1AC8E2C735C1}" destId="{C3A9E222-0A71-4995-935B-6D505373AD76}" srcOrd="0" destOrd="0" parTransId="{9202271E-347B-4EDE-8DD3-F8FA668E71EC}" sibTransId="{5E7E0E5D-DFFE-4780-870A-FA03BCAF2D84}"/>
    <dgm:cxn modelId="{0CB599E4-F4B6-4746-B1B4-DCBF9E1FC48C}" srcId="{ECF87FA3-963F-455F-B71F-1AC8E2C735C1}" destId="{998369A7-6427-43A6-89E3-42EE5AACD685}" srcOrd="3" destOrd="0" parTransId="{46A73A5D-9C88-4788-8DA5-880059762DB5}" sibTransId="{695B7478-CA90-4027-A891-F8AC96018B61}"/>
    <dgm:cxn modelId="{4BC1A205-C3BE-C34F-839A-881EFA6FF117}" type="presParOf" srcId="{84FC11EB-3773-B542-BA9D-7E4AD0E3BF93}" destId="{DA7CA287-5503-EA4D-9429-DCDEA88E5258}" srcOrd="0" destOrd="0" presId="urn:microsoft.com/office/officeart/2005/8/layout/list1"/>
    <dgm:cxn modelId="{8DA52AF3-FDEA-EA4F-8B3C-D522E3CF4A39}" type="presParOf" srcId="{DA7CA287-5503-EA4D-9429-DCDEA88E5258}" destId="{C4E79CB1-3F0F-1B4C-B178-0A0C05CB0B62}" srcOrd="0" destOrd="0" presId="urn:microsoft.com/office/officeart/2005/8/layout/list1"/>
    <dgm:cxn modelId="{F4434F85-BF4B-3141-86C6-4A26EC4B059A}" type="presParOf" srcId="{DA7CA287-5503-EA4D-9429-DCDEA88E5258}" destId="{146DD10B-D361-074D-99F5-C9EDC2067BD7}" srcOrd="1" destOrd="0" presId="urn:microsoft.com/office/officeart/2005/8/layout/list1"/>
    <dgm:cxn modelId="{DA336F25-DFA8-854C-BE64-7E75CBB2C6DB}" type="presParOf" srcId="{84FC11EB-3773-B542-BA9D-7E4AD0E3BF93}" destId="{A02E2948-F4C2-3042-9830-1A14F7895DA4}" srcOrd="1" destOrd="0" presId="urn:microsoft.com/office/officeart/2005/8/layout/list1"/>
    <dgm:cxn modelId="{33DCF6C0-71FF-7C4C-8220-620510D3C2B0}" type="presParOf" srcId="{84FC11EB-3773-B542-BA9D-7E4AD0E3BF93}" destId="{FE00C2D5-FA8F-E64E-99DF-B97FBC5F89A4}" srcOrd="2" destOrd="0" presId="urn:microsoft.com/office/officeart/2005/8/layout/list1"/>
    <dgm:cxn modelId="{C7258BBC-BFD9-464E-876E-9FF050300164}" type="presParOf" srcId="{84FC11EB-3773-B542-BA9D-7E4AD0E3BF93}" destId="{F1BD796F-EDF4-5547-B6D1-5AB07C116A1C}" srcOrd="3" destOrd="0" presId="urn:microsoft.com/office/officeart/2005/8/layout/list1"/>
    <dgm:cxn modelId="{F528DBFD-C747-DF40-92FB-F156FC6B69F4}" type="presParOf" srcId="{84FC11EB-3773-B542-BA9D-7E4AD0E3BF93}" destId="{CC67AC6C-ED35-EE40-81DA-0FBACE4545CF}" srcOrd="4" destOrd="0" presId="urn:microsoft.com/office/officeart/2005/8/layout/list1"/>
    <dgm:cxn modelId="{C5B49C27-13B4-2748-9659-D310D86FBB05}" type="presParOf" srcId="{CC67AC6C-ED35-EE40-81DA-0FBACE4545CF}" destId="{A768A74E-9FFA-2244-A0A5-EEBC811FA9E4}" srcOrd="0" destOrd="0" presId="urn:microsoft.com/office/officeart/2005/8/layout/list1"/>
    <dgm:cxn modelId="{1D26DB16-493F-C74C-9500-67E74F3F5963}" type="presParOf" srcId="{CC67AC6C-ED35-EE40-81DA-0FBACE4545CF}" destId="{AC56DCC0-3CD3-4540-B7AF-6ADED1308C7A}" srcOrd="1" destOrd="0" presId="urn:microsoft.com/office/officeart/2005/8/layout/list1"/>
    <dgm:cxn modelId="{23E6CF83-3BC6-6D47-90D4-B1E0E52FF5B2}" type="presParOf" srcId="{84FC11EB-3773-B542-BA9D-7E4AD0E3BF93}" destId="{9269B792-A6F6-0D4A-BFD2-D30BB3727791}" srcOrd="5" destOrd="0" presId="urn:microsoft.com/office/officeart/2005/8/layout/list1"/>
    <dgm:cxn modelId="{19C9D7C4-835D-E347-9E5D-3863466984FD}" type="presParOf" srcId="{84FC11EB-3773-B542-BA9D-7E4AD0E3BF93}" destId="{8D6A7F6D-CBFB-9E4B-B3C8-F3F8C6FE3BF6}" srcOrd="6" destOrd="0" presId="urn:microsoft.com/office/officeart/2005/8/layout/list1"/>
    <dgm:cxn modelId="{8E753358-ADB4-E146-8D9F-A5E594B50DB5}" type="presParOf" srcId="{84FC11EB-3773-B542-BA9D-7E4AD0E3BF93}" destId="{54655144-756F-CB40-A87C-2120A2D64251}" srcOrd="7" destOrd="0" presId="urn:microsoft.com/office/officeart/2005/8/layout/list1"/>
    <dgm:cxn modelId="{88082B14-9B21-0B45-8BDB-77CE598B2CDF}" type="presParOf" srcId="{84FC11EB-3773-B542-BA9D-7E4AD0E3BF93}" destId="{B59EBD45-3054-B54F-B965-FE821B8CE4BA}" srcOrd="8" destOrd="0" presId="urn:microsoft.com/office/officeart/2005/8/layout/list1"/>
    <dgm:cxn modelId="{8E8D453F-D5D2-2845-97BE-616A523638CA}" type="presParOf" srcId="{B59EBD45-3054-B54F-B965-FE821B8CE4BA}" destId="{FD8C889A-30D0-2A4D-8B34-63C6BE0C2C95}" srcOrd="0" destOrd="0" presId="urn:microsoft.com/office/officeart/2005/8/layout/list1"/>
    <dgm:cxn modelId="{50B412AD-1409-B64B-AEAA-1BD1274868E7}" type="presParOf" srcId="{B59EBD45-3054-B54F-B965-FE821B8CE4BA}" destId="{FCAB3155-4A7D-194A-8E27-F03AA2C5B0E9}" srcOrd="1" destOrd="0" presId="urn:microsoft.com/office/officeart/2005/8/layout/list1"/>
    <dgm:cxn modelId="{65AE8B6D-FBFD-8048-89D8-72E06C35B117}" type="presParOf" srcId="{84FC11EB-3773-B542-BA9D-7E4AD0E3BF93}" destId="{9F0E6E5A-0A38-F846-91B2-25166F23249A}" srcOrd="9" destOrd="0" presId="urn:microsoft.com/office/officeart/2005/8/layout/list1"/>
    <dgm:cxn modelId="{C6298DFF-10F9-DD44-A7CE-192AC85E5B21}" type="presParOf" srcId="{84FC11EB-3773-B542-BA9D-7E4AD0E3BF93}" destId="{EA09EA16-EEB1-6940-BE40-DA5CC546E7FB}" srcOrd="10" destOrd="0" presId="urn:microsoft.com/office/officeart/2005/8/layout/list1"/>
    <dgm:cxn modelId="{74EBB4E5-2024-6B4D-91FC-2B446C529A10}" type="presParOf" srcId="{84FC11EB-3773-B542-BA9D-7E4AD0E3BF93}" destId="{2E7DFFC7-6957-AD4F-901B-B4895F68C3AC}" srcOrd="11" destOrd="0" presId="urn:microsoft.com/office/officeart/2005/8/layout/list1"/>
    <dgm:cxn modelId="{DEB7F64F-6EE0-864C-84F1-AA9F6E55FD75}" type="presParOf" srcId="{84FC11EB-3773-B542-BA9D-7E4AD0E3BF93}" destId="{5CB41A47-7C3C-3940-B480-993927781B42}" srcOrd="12" destOrd="0" presId="urn:microsoft.com/office/officeart/2005/8/layout/list1"/>
    <dgm:cxn modelId="{888FD791-2CE0-B340-844F-6C163971B0AD}" type="presParOf" srcId="{5CB41A47-7C3C-3940-B480-993927781B42}" destId="{F6593F9D-C890-C942-967D-CC277239A683}" srcOrd="0" destOrd="0" presId="urn:microsoft.com/office/officeart/2005/8/layout/list1"/>
    <dgm:cxn modelId="{68CFCFC1-E55F-0D4E-9FF2-761BED3883E4}" type="presParOf" srcId="{5CB41A47-7C3C-3940-B480-993927781B42}" destId="{E4E1ECF6-CA2A-0C47-9603-001B7519CF0A}" srcOrd="1" destOrd="0" presId="urn:microsoft.com/office/officeart/2005/8/layout/list1"/>
    <dgm:cxn modelId="{5F531B99-4B11-7A42-B40B-369C3922A718}" type="presParOf" srcId="{84FC11EB-3773-B542-BA9D-7E4AD0E3BF93}" destId="{D7D7B131-C4E1-5B4C-8CD2-ABAD76C29DA6}" srcOrd="13" destOrd="0" presId="urn:microsoft.com/office/officeart/2005/8/layout/list1"/>
    <dgm:cxn modelId="{8EB005DF-C0AF-0440-B4E5-198E68CD1982}" type="presParOf" srcId="{84FC11EB-3773-B542-BA9D-7E4AD0E3BF93}" destId="{7F773FE1-ED87-E84A-A463-E441572F9E46}" srcOrd="14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4.xml><?xml version="1.0" encoding="utf-8"?>
<dgm:dataModel xmlns:dgm="http://schemas.openxmlformats.org/drawingml/2006/diagram" xmlns:a="http://schemas.openxmlformats.org/drawingml/2006/main">
  <dgm:ptLst>
    <dgm:pt modelId="{ECF87FA3-963F-455F-B71F-1AC8E2C735C1}" type="doc">
      <dgm:prSet loTypeId="urn:microsoft.com/office/officeart/2005/8/layout/list1" loCatId="list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C3A9E222-0A71-4995-935B-6D505373AD76}">
      <dgm:prSet/>
      <dgm:spPr/>
      <dgm:t>
        <a:bodyPr/>
        <a:lstStyle/>
        <a:p>
          <a:r>
            <a:rPr lang="fr-FR" dirty="0"/>
            <a:t>A. elle sépare les chromosomes homologues.</a:t>
          </a:r>
          <a:endParaRPr lang="en-US" dirty="0"/>
        </a:p>
      </dgm:t>
    </dgm:pt>
    <dgm:pt modelId="{9202271E-347B-4EDE-8DD3-F8FA668E71EC}" type="parTrans" cxnId="{19CADADA-B7C5-4559-9D32-C48A0EF5A096}">
      <dgm:prSet/>
      <dgm:spPr/>
      <dgm:t>
        <a:bodyPr/>
        <a:lstStyle/>
        <a:p>
          <a:endParaRPr lang="en-US"/>
        </a:p>
      </dgm:t>
    </dgm:pt>
    <dgm:pt modelId="{5E7E0E5D-DFFE-4780-870A-FA03BCAF2D84}" type="sibTrans" cxnId="{19CADADA-B7C5-4559-9D32-C48A0EF5A096}">
      <dgm:prSet/>
      <dgm:spPr/>
      <dgm:t>
        <a:bodyPr/>
        <a:lstStyle/>
        <a:p>
          <a:endParaRPr lang="en-US"/>
        </a:p>
      </dgm:t>
    </dgm:pt>
    <dgm:pt modelId="{A1498030-B219-42A9-BFCE-F5BAF4D83949}">
      <dgm:prSet/>
      <dgm:spPr/>
      <dgm:t>
        <a:bodyPr/>
        <a:lstStyle/>
        <a:p>
          <a:r>
            <a:rPr lang="fr-FR" dirty="0">
              <a:solidFill>
                <a:schemeClr val="tx1"/>
              </a:solidFill>
              <a:highlight>
                <a:srgbClr val="FFFF00"/>
              </a:highlight>
            </a:rPr>
            <a:t>B. elle sépare les chromatides sœurs sans modifier le nombre de chromosomes par cellule.</a:t>
          </a:r>
          <a:endParaRPr lang="en-US" dirty="0">
            <a:solidFill>
              <a:schemeClr val="tx1"/>
            </a:solidFill>
            <a:highlight>
              <a:srgbClr val="FFFF00"/>
            </a:highlight>
          </a:endParaRPr>
        </a:p>
      </dgm:t>
    </dgm:pt>
    <dgm:pt modelId="{D15B8FCF-03E7-4CAF-BD1A-B5E891F47E42}" type="parTrans" cxnId="{6DFF4512-5679-4481-9561-05F268F863DE}">
      <dgm:prSet/>
      <dgm:spPr/>
      <dgm:t>
        <a:bodyPr/>
        <a:lstStyle/>
        <a:p>
          <a:endParaRPr lang="en-US"/>
        </a:p>
      </dgm:t>
    </dgm:pt>
    <dgm:pt modelId="{A1783021-7C5F-4C60-B2E7-E99B4CACD363}" type="sibTrans" cxnId="{6DFF4512-5679-4481-9561-05F268F863DE}">
      <dgm:prSet/>
      <dgm:spPr/>
      <dgm:t>
        <a:bodyPr/>
        <a:lstStyle/>
        <a:p>
          <a:endParaRPr lang="en-US"/>
        </a:p>
      </dgm:t>
    </dgm:pt>
    <dgm:pt modelId="{6049F1AE-CE8B-4D09-BF6A-5C7424126C83}">
      <dgm:prSet/>
      <dgm:spPr/>
      <dgm:t>
        <a:bodyPr/>
        <a:lstStyle/>
        <a:p>
          <a:r>
            <a:rPr lang="fr-FR" dirty="0"/>
            <a:t>C. elle supprime une paire de chromosomes sur deux.</a:t>
          </a:r>
          <a:endParaRPr lang="en-US" dirty="0"/>
        </a:p>
      </dgm:t>
    </dgm:pt>
    <dgm:pt modelId="{5DB870C4-18D8-4780-B0F4-0B12047FE747}" type="parTrans" cxnId="{CF05C597-B7CF-4965-9111-1E015B2448C8}">
      <dgm:prSet/>
      <dgm:spPr/>
      <dgm:t>
        <a:bodyPr/>
        <a:lstStyle/>
        <a:p>
          <a:endParaRPr lang="en-US"/>
        </a:p>
      </dgm:t>
    </dgm:pt>
    <dgm:pt modelId="{C84A15F1-B74D-4093-8582-7BE1539DAB0E}" type="sibTrans" cxnId="{CF05C597-B7CF-4965-9111-1E015B2448C8}">
      <dgm:prSet/>
      <dgm:spPr/>
      <dgm:t>
        <a:bodyPr/>
        <a:lstStyle/>
        <a:p>
          <a:endParaRPr lang="en-US"/>
        </a:p>
      </dgm:t>
    </dgm:pt>
    <dgm:pt modelId="{998369A7-6427-43A6-89E3-42EE5AACD685}">
      <dgm:prSet/>
      <dgm:spPr/>
      <dgm:t>
        <a:bodyPr/>
        <a:lstStyle/>
        <a:p>
          <a:r>
            <a:rPr lang="fr-FR" dirty="0"/>
            <a:t>D. elle transforme les cellules somatiques en gamètes.</a:t>
          </a:r>
          <a:endParaRPr lang="en-US" dirty="0"/>
        </a:p>
      </dgm:t>
    </dgm:pt>
    <dgm:pt modelId="{46A73A5D-9C88-4788-8DA5-880059762DB5}" type="parTrans" cxnId="{0CB599E4-F4B6-4746-B1B4-DCBF9E1FC48C}">
      <dgm:prSet/>
      <dgm:spPr/>
      <dgm:t>
        <a:bodyPr/>
        <a:lstStyle/>
        <a:p>
          <a:endParaRPr lang="en-US"/>
        </a:p>
      </dgm:t>
    </dgm:pt>
    <dgm:pt modelId="{695B7478-CA90-4027-A891-F8AC96018B61}" type="sibTrans" cxnId="{0CB599E4-F4B6-4746-B1B4-DCBF9E1FC48C}">
      <dgm:prSet/>
      <dgm:spPr/>
      <dgm:t>
        <a:bodyPr/>
        <a:lstStyle/>
        <a:p>
          <a:endParaRPr lang="en-US"/>
        </a:p>
      </dgm:t>
    </dgm:pt>
    <dgm:pt modelId="{84FC11EB-3773-B542-BA9D-7E4AD0E3BF93}" type="pres">
      <dgm:prSet presAssocID="{ECF87FA3-963F-455F-B71F-1AC8E2C735C1}" presName="linear" presStyleCnt="0">
        <dgm:presLayoutVars>
          <dgm:dir/>
          <dgm:animLvl val="lvl"/>
          <dgm:resizeHandles val="exact"/>
        </dgm:presLayoutVars>
      </dgm:prSet>
      <dgm:spPr/>
    </dgm:pt>
    <dgm:pt modelId="{DA7CA287-5503-EA4D-9429-DCDEA88E5258}" type="pres">
      <dgm:prSet presAssocID="{C3A9E222-0A71-4995-935B-6D505373AD76}" presName="parentLin" presStyleCnt="0"/>
      <dgm:spPr/>
    </dgm:pt>
    <dgm:pt modelId="{C4E79CB1-3F0F-1B4C-B178-0A0C05CB0B62}" type="pres">
      <dgm:prSet presAssocID="{C3A9E222-0A71-4995-935B-6D505373AD76}" presName="parentLeftMargin" presStyleLbl="node1" presStyleIdx="0" presStyleCnt="4"/>
      <dgm:spPr/>
    </dgm:pt>
    <dgm:pt modelId="{146DD10B-D361-074D-99F5-C9EDC2067BD7}" type="pres">
      <dgm:prSet presAssocID="{C3A9E222-0A71-4995-935B-6D505373AD76}" presName="parentText" presStyleLbl="node1" presStyleIdx="0" presStyleCnt="4">
        <dgm:presLayoutVars>
          <dgm:chMax val="0"/>
          <dgm:bulletEnabled val="1"/>
        </dgm:presLayoutVars>
      </dgm:prSet>
      <dgm:spPr/>
    </dgm:pt>
    <dgm:pt modelId="{A02E2948-F4C2-3042-9830-1A14F7895DA4}" type="pres">
      <dgm:prSet presAssocID="{C3A9E222-0A71-4995-935B-6D505373AD76}" presName="negativeSpace" presStyleCnt="0"/>
      <dgm:spPr/>
    </dgm:pt>
    <dgm:pt modelId="{FE00C2D5-FA8F-E64E-99DF-B97FBC5F89A4}" type="pres">
      <dgm:prSet presAssocID="{C3A9E222-0A71-4995-935B-6D505373AD76}" presName="childText" presStyleLbl="conFgAcc1" presStyleIdx="0" presStyleCnt="4">
        <dgm:presLayoutVars>
          <dgm:bulletEnabled val="1"/>
        </dgm:presLayoutVars>
      </dgm:prSet>
      <dgm:spPr/>
    </dgm:pt>
    <dgm:pt modelId="{F1BD796F-EDF4-5547-B6D1-5AB07C116A1C}" type="pres">
      <dgm:prSet presAssocID="{5E7E0E5D-DFFE-4780-870A-FA03BCAF2D84}" presName="spaceBetweenRectangles" presStyleCnt="0"/>
      <dgm:spPr/>
    </dgm:pt>
    <dgm:pt modelId="{CC67AC6C-ED35-EE40-81DA-0FBACE4545CF}" type="pres">
      <dgm:prSet presAssocID="{A1498030-B219-42A9-BFCE-F5BAF4D83949}" presName="parentLin" presStyleCnt="0"/>
      <dgm:spPr/>
    </dgm:pt>
    <dgm:pt modelId="{A768A74E-9FFA-2244-A0A5-EEBC811FA9E4}" type="pres">
      <dgm:prSet presAssocID="{A1498030-B219-42A9-BFCE-F5BAF4D83949}" presName="parentLeftMargin" presStyleLbl="node1" presStyleIdx="0" presStyleCnt="4"/>
      <dgm:spPr/>
    </dgm:pt>
    <dgm:pt modelId="{AC56DCC0-3CD3-4540-B7AF-6ADED1308C7A}" type="pres">
      <dgm:prSet presAssocID="{A1498030-B219-42A9-BFCE-F5BAF4D83949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9269B792-A6F6-0D4A-BFD2-D30BB3727791}" type="pres">
      <dgm:prSet presAssocID="{A1498030-B219-42A9-BFCE-F5BAF4D83949}" presName="negativeSpace" presStyleCnt="0"/>
      <dgm:spPr/>
    </dgm:pt>
    <dgm:pt modelId="{8D6A7F6D-CBFB-9E4B-B3C8-F3F8C6FE3BF6}" type="pres">
      <dgm:prSet presAssocID="{A1498030-B219-42A9-BFCE-F5BAF4D83949}" presName="childText" presStyleLbl="conFgAcc1" presStyleIdx="1" presStyleCnt="4">
        <dgm:presLayoutVars>
          <dgm:bulletEnabled val="1"/>
        </dgm:presLayoutVars>
      </dgm:prSet>
      <dgm:spPr/>
    </dgm:pt>
    <dgm:pt modelId="{54655144-756F-CB40-A87C-2120A2D64251}" type="pres">
      <dgm:prSet presAssocID="{A1783021-7C5F-4C60-B2E7-E99B4CACD363}" presName="spaceBetweenRectangles" presStyleCnt="0"/>
      <dgm:spPr/>
    </dgm:pt>
    <dgm:pt modelId="{B59EBD45-3054-B54F-B965-FE821B8CE4BA}" type="pres">
      <dgm:prSet presAssocID="{6049F1AE-CE8B-4D09-BF6A-5C7424126C83}" presName="parentLin" presStyleCnt="0"/>
      <dgm:spPr/>
    </dgm:pt>
    <dgm:pt modelId="{FD8C889A-30D0-2A4D-8B34-63C6BE0C2C95}" type="pres">
      <dgm:prSet presAssocID="{6049F1AE-CE8B-4D09-BF6A-5C7424126C83}" presName="parentLeftMargin" presStyleLbl="node1" presStyleIdx="1" presStyleCnt="4"/>
      <dgm:spPr/>
    </dgm:pt>
    <dgm:pt modelId="{FCAB3155-4A7D-194A-8E27-F03AA2C5B0E9}" type="pres">
      <dgm:prSet presAssocID="{6049F1AE-CE8B-4D09-BF6A-5C7424126C83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9F0E6E5A-0A38-F846-91B2-25166F23249A}" type="pres">
      <dgm:prSet presAssocID="{6049F1AE-CE8B-4D09-BF6A-5C7424126C83}" presName="negativeSpace" presStyleCnt="0"/>
      <dgm:spPr/>
    </dgm:pt>
    <dgm:pt modelId="{EA09EA16-EEB1-6940-BE40-DA5CC546E7FB}" type="pres">
      <dgm:prSet presAssocID="{6049F1AE-CE8B-4D09-BF6A-5C7424126C83}" presName="childText" presStyleLbl="conFgAcc1" presStyleIdx="2" presStyleCnt="4">
        <dgm:presLayoutVars>
          <dgm:bulletEnabled val="1"/>
        </dgm:presLayoutVars>
      </dgm:prSet>
      <dgm:spPr/>
    </dgm:pt>
    <dgm:pt modelId="{2E7DFFC7-6957-AD4F-901B-B4895F68C3AC}" type="pres">
      <dgm:prSet presAssocID="{C84A15F1-B74D-4093-8582-7BE1539DAB0E}" presName="spaceBetweenRectangles" presStyleCnt="0"/>
      <dgm:spPr/>
    </dgm:pt>
    <dgm:pt modelId="{5CB41A47-7C3C-3940-B480-993927781B42}" type="pres">
      <dgm:prSet presAssocID="{998369A7-6427-43A6-89E3-42EE5AACD685}" presName="parentLin" presStyleCnt="0"/>
      <dgm:spPr/>
    </dgm:pt>
    <dgm:pt modelId="{F6593F9D-C890-C942-967D-CC277239A683}" type="pres">
      <dgm:prSet presAssocID="{998369A7-6427-43A6-89E3-42EE5AACD685}" presName="parentLeftMargin" presStyleLbl="node1" presStyleIdx="2" presStyleCnt="4"/>
      <dgm:spPr/>
    </dgm:pt>
    <dgm:pt modelId="{E4E1ECF6-CA2A-0C47-9603-001B7519CF0A}" type="pres">
      <dgm:prSet presAssocID="{998369A7-6427-43A6-89E3-42EE5AACD685}" presName="parentText" presStyleLbl="node1" presStyleIdx="3" presStyleCnt="4">
        <dgm:presLayoutVars>
          <dgm:chMax val="0"/>
          <dgm:bulletEnabled val="1"/>
        </dgm:presLayoutVars>
      </dgm:prSet>
      <dgm:spPr/>
    </dgm:pt>
    <dgm:pt modelId="{D7D7B131-C4E1-5B4C-8CD2-ABAD76C29DA6}" type="pres">
      <dgm:prSet presAssocID="{998369A7-6427-43A6-89E3-42EE5AACD685}" presName="negativeSpace" presStyleCnt="0"/>
      <dgm:spPr/>
    </dgm:pt>
    <dgm:pt modelId="{7F773FE1-ED87-E84A-A463-E441572F9E46}" type="pres">
      <dgm:prSet presAssocID="{998369A7-6427-43A6-89E3-42EE5AACD685}" presName="childText" presStyleLbl="conFgAcc1" presStyleIdx="3" presStyleCnt="4">
        <dgm:presLayoutVars>
          <dgm:bulletEnabled val="1"/>
        </dgm:presLayoutVars>
      </dgm:prSet>
      <dgm:spPr/>
    </dgm:pt>
  </dgm:ptLst>
  <dgm:cxnLst>
    <dgm:cxn modelId="{B8DA730F-BBC5-A54C-AEED-6290EAD2CF5E}" type="presOf" srcId="{998369A7-6427-43A6-89E3-42EE5AACD685}" destId="{E4E1ECF6-CA2A-0C47-9603-001B7519CF0A}" srcOrd="1" destOrd="0" presId="urn:microsoft.com/office/officeart/2005/8/layout/list1"/>
    <dgm:cxn modelId="{6DFF4512-5679-4481-9561-05F268F863DE}" srcId="{ECF87FA3-963F-455F-B71F-1AC8E2C735C1}" destId="{A1498030-B219-42A9-BFCE-F5BAF4D83949}" srcOrd="1" destOrd="0" parTransId="{D15B8FCF-03E7-4CAF-BD1A-B5E891F47E42}" sibTransId="{A1783021-7C5F-4C60-B2E7-E99B4CACD363}"/>
    <dgm:cxn modelId="{92111121-AE89-2542-AAD6-08C935A5B6A9}" type="presOf" srcId="{6049F1AE-CE8B-4D09-BF6A-5C7424126C83}" destId="{FCAB3155-4A7D-194A-8E27-F03AA2C5B0E9}" srcOrd="1" destOrd="0" presId="urn:microsoft.com/office/officeart/2005/8/layout/list1"/>
    <dgm:cxn modelId="{390DA526-1265-4345-8980-C8C4B73A0495}" type="presOf" srcId="{A1498030-B219-42A9-BFCE-F5BAF4D83949}" destId="{AC56DCC0-3CD3-4540-B7AF-6ADED1308C7A}" srcOrd="1" destOrd="0" presId="urn:microsoft.com/office/officeart/2005/8/layout/list1"/>
    <dgm:cxn modelId="{C0F75654-E723-E84F-A4F6-D2FED4F629C7}" type="presOf" srcId="{A1498030-B219-42A9-BFCE-F5BAF4D83949}" destId="{A768A74E-9FFA-2244-A0A5-EEBC811FA9E4}" srcOrd="0" destOrd="0" presId="urn:microsoft.com/office/officeart/2005/8/layout/list1"/>
    <dgm:cxn modelId="{BD055E7A-68B1-0B4A-8D50-EE471D4FC722}" type="presOf" srcId="{6049F1AE-CE8B-4D09-BF6A-5C7424126C83}" destId="{FD8C889A-30D0-2A4D-8B34-63C6BE0C2C95}" srcOrd="0" destOrd="0" presId="urn:microsoft.com/office/officeart/2005/8/layout/list1"/>
    <dgm:cxn modelId="{6E35C484-A616-E243-8840-3D647FAB82AF}" type="presOf" srcId="{C3A9E222-0A71-4995-935B-6D505373AD76}" destId="{C4E79CB1-3F0F-1B4C-B178-0A0C05CB0B62}" srcOrd="0" destOrd="0" presId="urn:microsoft.com/office/officeart/2005/8/layout/list1"/>
    <dgm:cxn modelId="{DFFDB586-48F3-1A4E-A3F4-E3156BB16DAD}" type="presOf" srcId="{998369A7-6427-43A6-89E3-42EE5AACD685}" destId="{F6593F9D-C890-C942-967D-CC277239A683}" srcOrd="0" destOrd="0" presId="urn:microsoft.com/office/officeart/2005/8/layout/list1"/>
    <dgm:cxn modelId="{CF05C597-B7CF-4965-9111-1E015B2448C8}" srcId="{ECF87FA3-963F-455F-B71F-1AC8E2C735C1}" destId="{6049F1AE-CE8B-4D09-BF6A-5C7424126C83}" srcOrd="2" destOrd="0" parTransId="{5DB870C4-18D8-4780-B0F4-0B12047FE747}" sibTransId="{C84A15F1-B74D-4093-8582-7BE1539DAB0E}"/>
    <dgm:cxn modelId="{8B5CA2B2-ABC0-4A4E-B188-EDDB8448EFA5}" type="presOf" srcId="{C3A9E222-0A71-4995-935B-6D505373AD76}" destId="{146DD10B-D361-074D-99F5-C9EDC2067BD7}" srcOrd="1" destOrd="0" presId="urn:microsoft.com/office/officeart/2005/8/layout/list1"/>
    <dgm:cxn modelId="{8CC727CF-F933-EA4D-86B6-F51C5AA30CDD}" type="presOf" srcId="{ECF87FA3-963F-455F-B71F-1AC8E2C735C1}" destId="{84FC11EB-3773-B542-BA9D-7E4AD0E3BF93}" srcOrd="0" destOrd="0" presId="urn:microsoft.com/office/officeart/2005/8/layout/list1"/>
    <dgm:cxn modelId="{19CADADA-B7C5-4559-9D32-C48A0EF5A096}" srcId="{ECF87FA3-963F-455F-B71F-1AC8E2C735C1}" destId="{C3A9E222-0A71-4995-935B-6D505373AD76}" srcOrd="0" destOrd="0" parTransId="{9202271E-347B-4EDE-8DD3-F8FA668E71EC}" sibTransId="{5E7E0E5D-DFFE-4780-870A-FA03BCAF2D84}"/>
    <dgm:cxn modelId="{0CB599E4-F4B6-4746-B1B4-DCBF9E1FC48C}" srcId="{ECF87FA3-963F-455F-B71F-1AC8E2C735C1}" destId="{998369A7-6427-43A6-89E3-42EE5AACD685}" srcOrd="3" destOrd="0" parTransId="{46A73A5D-9C88-4788-8DA5-880059762DB5}" sibTransId="{695B7478-CA90-4027-A891-F8AC96018B61}"/>
    <dgm:cxn modelId="{4BC1A205-C3BE-C34F-839A-881EFA6FF117}" type="presParOf" srcId="{84FC11EB-3773-B542-BA9D-7E4AD0E3BF93}" destId="{DA7CA287-5503-EA4D-9429-DCDEA88E5258}" srcOrd="0" destOrd="0" presId="urn:microsoft.com/office/officeart/2005/8/layout/list1"/>
    <dgm:cxn modelId="{8DA52AF3-FDEA-EA4F-8B3C-D522E3CF4A39}" type="presParOf" srcId="{DA7CA287-5503-EA4D-9429-DCDEA88E5258}" destId="{C4E79CB1-3F0F-1B4C-B178-0A0C05CB0B62}" srcOrd="0" destOrd="0" presId="urn:microsoft.com/office/officeart/2005/8/layout/list1"/>
    <dgm:cxn modelId="{F4434F85-BF4B-3141-86C6-4A26EC4B059A}" type="presParOf" srcId="{DA7CA287-5503-EA4D-9429-DCDEA88E5258}" destId="{146DD10B-D361-074D-99F5-C9EDC2067BD7}" srcOrd="1" destOrd="0" presId="urn:microsoft.com/office/officeart/2005/8/layout/list1"/>
    <dgm:cxn modelId="{DA336F25-DFA8-854C-BE64-7E75CBB2C6DB}" type="presParOf" srcId="{84FC11EB-3773-B542-BA9D-7E4AD0E3BF93}" destId="{A02E2948-F4C2-3042-9830-1A14F7895DA4}" srcOrd="1" destOrd="0" presId="urn:microsoft.com/office/officeart/2005/8/layout/list1"/>
    <dgm:cxn modelId="{33DCF6C0-71FF-7C4C-8220-620510D3C2B0}" type="presParOf" srcId="{84FC11EB-3773-B542-BA9D-7E4AD0E3BF93}" destId="{FE00C2D5-FA8F-E64E-99DF-B97FBC5F89A4}" srcOrd="2" destOrd="0" presId="urn:microsoft.com/office/officeart/2005/8/layout/list1"/>
    <dgm:cxn modelId="{C7258BBC-BFD9-464E-876E-9FF050300164}" type="presParOf" srcId="{84FC11EB-3773-B542-BA9D-7E4AD0E3BF93}" destId="{F1BD796F-EDF4-5547-B6D1-5AB07C116A1C}" srcOrd="3" destOrd="0" presId="urn:microsoft.com/office/officeart/2005/8/layout/list1"/>
    <dgm:cxn modelId="{F528DBFD-C747-DF40-92FB-F156FC6B69F4}" type="presParOf" srcId="{84FC11EB-3773-B542-BA9D-7E4AD0E3BF93}" destId="{CC67AC6C-ED35-EE40-81DA-0FBACE4545CF}" srcOrd="4" destOrd="0" presId="urn:microsoft.com/office/officeart/2005/8/layout/list1"/>
    <dgm:cxn modelId="{C5B49C27-13B4-2748-9659-D310D86FBB05}" type="presParOf" srcId="{CC67AC6C-ED35-EE40-81DA-0FBACE4545CF}" destId="{A768A74E-9FFA-2244-A0A5-EEBC811FA9E4}" srcOrd="0" destOrd="0" presId="urn:microsoft.com/office/officeart/2005/8/layout/list1"/>
    <dgm:cxn modelId="{1D26DB16-493F-C74C-9500-67E74F3F5963}" type="presParOf" srcId="{CC67AC6C-ED35-EE40-81DA-0FBACE4545CF}" destId="{AC56DCC0-3CD3-4540-B7AF-6ADED1308C7A}" srcOrd="1" destOrd="0" presId="urn:microsoft.com/office/officeart/2005/8/layout/list1"/>
    <dgm:cxn modelId="{23E6CF83-3BC6-6D47-90D4-B1E0E52FF5B2}" type="presParOf" srcId="{84FC11EB-3773-B542-BA9D-7E4AD0E3BF93}" destId="{9269B792-A6F6-0D4A-BFD2-D30BB3727791}" srcOrd="5" destOrd="0" presId="urn:microsoft.com/office/officeart/2005/8/layout/list1"/>
    <dgm:cxn modelId="{19C9D7C4-835D-E347-9E5D-3863466984FD}" type="presParOf" srcId="{84FC11EB-3773-B542-BA9D-7E4AD0E3BF93}" destId="{8D6A7F6D-CBFB-9E4B-B3C8-F3F8C6FE3BF6}" srcOrd="6" destOrd="0" presId="urn:microsoft.com/office/officeart/2005/8/layout/list1"/>
    <dgm:cxn modelId="{8E753358-ADB4-E146-8D9F-A5E594B50DB5}" type="presParOf" srcId="{84FC11EB-3773-B542-BA9D-7E4AD0E3BF93}" destId="{54655144-756F-CB40-A87C-2120A2D64251}" srcOrd="7" destOrd="0" presId="urn:microsoft.com/office/officeart/2005/8/layout/list1"/>
    <dgm:cxn modelId="{88082B14-9B21-0B45-8BDB-77CE598B2CDF}" type="presParOf" srcId="{84FC11EB-3773-B542-BA9D-7E4AD0E3BF93}" destId="{B59EBD45-3054-B54F-B965-FE821B8CE4BA}" srcOrd="8" destOrd="0" presId="urn:microsoft.com/office/officeart/2005/8/layout/list1"/>
    <dgm:cxn modelId="{8E8D453F-D5D2-2845-97BE-616A523638CA}" type="presParOf" srcId="{B59EBD45-3054-B54F-B965-FE821B8CE4BA}" destId="{FD8C889A-30D0-2A4D-8B34-63C6BE0C2C95}" srcOrd="0" destOrd="0" presId="urn:microsoft.com/office/officeart/2005/8/layout/list1"/>
    <dgm:cxn modelId="{50B412AD-1409-B64B-AEAA-1BD1274868E7}" type="presParOf" srcId="{B59EBD45-3054-B54F-B965-FE821B8CE4BA}" destId="{FCAB3155-4A7D-194A-8E27-F03AA2C5B0E9}" srcOrd="1" destOrd="0" presId="urn:microsoft.com/office/officeart/2005/8/layout/list1"/>
    <dgm:cxn modelId="{65AE8B6D-FBFD-8048-89D8-72E06C35B117}" type="presParOf" srcId="{84FC11EB-3773-B542-BA9D-7E4AD0E3BF93}" destId="{9F0E6E5A-0A38-F846-91B2-25166F23249A}" srcOrd="9" destOrd="0" presId="urn:microsoft.com/office/officeart/2005/8/layout/list1"/>
    <dgm:cxn modelId="{C6298DFF-10F9-DD44-A7CE-192AC85E5B21}" type="presParOf" srcId="{84FC11EB-3773-B542-BA9D-7E4AD0E3BF93}" destId="{EA09EA16-EEB1-6940-BE40-DA5CC546E7FB}" srcOrd="10" destOrd="0" presId="urn:microsoft.com/office/officeart/2005/8/layout/list1"/>
    <dgm:cxn modelId="{74EBB4E5-2024-6B4D-91FC-2B446C529A10}" type="presParOf" srcId="{84FC11EB-3773-B542-BA9D-7E4AD0E3BF93}" destId="{2E7DFFC7-6957-AD4F-901B-B4895F68C3AC}" srcOrd="11" destOrd="0" presId="urn:microsoft.com/office/officeart/2005/8/layout/list1"/>
    <dgm:cxn modelId="{DEB7F64F-6EE0-864C-84F1-AA9F6E55FD75}" type="presParOf" srcId="{84FC11EB-3773-B542-BA9D-7E4AD0E3BF93}" destId="{5CB41A47-7C3C-3940-B480-993927781B42}" srcOrd="12" destOrd="0" presId="urn:microsoft.com/office/officeart/2005/8/layout/list1"/>
    <dgm:cxn modelId="{888FD791-2CE0-B340-844F-6C163971B0AD}" type="presParOf" srcId="{5CB41A47-7C3C-3940-B480-993927781B42}" destId="{F6593F9D-C890-C942-967D-CC277239A683}" srcOrd="0" destOrd="0" presId="urn:microsoft.com/office/officeart/2005/8/layout/list1"/>
    <dgm:cxn modelId="{68CFCFC1-E55F-0D4E-9FF2-761BED3883E4}" type="presParOf" srcId="{5CB41A47-7C3C-3940-B480-993927781B42}" destId="{E4E1ECF6-CA2A-0C47-9603-001B7519CF0A}" srcOrd="1" destOrd="0" presId="urn:microsoft.com/office/officeart/2005/8/layout/list1"/>
    <dgm:cxn modelId="{5F531B99-4B11-7A42-B40B-369C3922A718}" type="presParOf" srcId="{84FC11EB-3773-B542-BA9D-7E4AD0E3BF93}" destId="{D7D7B131-C4E1-5B4C-8CD2-ABAD76C29DA6}" srcOrd="13" destOrd="0" presId="urn:microsoft.com/office/officeart/2005/8/layout/list1"/>
    <dgm:cxn modelId="{8EB005DF-C0AF-0440-B4E5-198E68CD1982}" type="presParOf" srcId="{84FC11EB-3773-B542-BA9D-7E4AD0E3BF93}" destId="{7F773FE1-ED87-E84A-A463-E441572F9E46}" srcOrd="14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5.xml><?xml version="1.0" encoding="utf-8"?>
<dgm:dataModel xmlns:dgm="http://schemas.openxmlformats.org/drawingml/2006/diagram" xmlns:a="http://schemas.openxmlformats.org/drawingml/2006/main">
  <dgm:ptLst>
    <dgm:pt modelId="{00FFDABC-09B4-47AD-B040-CEF412E8BE40}" type="doc">
      <dgm:prSet loTypeId="urn:microsoft.com/office/officeart/2005/8/layout/list1" loCatId="list" qsTypeId="urn:microsoft.com/office/officeart/2005/8/quickstyle/simple4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9B94D554-32ED-47FE-B903-DB646612D078}">
      <dgm:prSet/>
      <dgm:spPr/>
      <dgm:t>
        <a:bodyPr/>
        <a:lstStyle/>
        <a:p>
          <a:r>
            <a:rPr lang="fr-FR"/>
            <a:t>A. d’une seule division cellulaire.</a:t>
          </a:r>
          <a:endParaRPr lang="en-US"/>
        </a:p>
      </dgm:t>
    </dgm:pt>
    <dgm:pt modelId="{08DC7C94-DAB4-4B72-A481-1ADFFA7D2E22}" type="parTrans" cxnId="{811F4294-0A22-45FE-A459-51EB6F13EDD6}">
      <dgm:prSet/>
      <dgm:spPr/>
      <dgm:t>
        <a:bodyPr/>
        <a:lstStyle/>
        <a:p>
          <a:endParaRPr lang="en-US"/>
        </a:p>
      </dgm:t>
    </dgm:pt>
    <dgm:pt modelId="{22289919-E1D4-46A3-AE1F-2A0C8101FAF6}" type="sibTrans" cxnId="{811F4294-0A22-45FE-A459-51EB6F13EDD6}">
      <dgm:prSet/>
      <dgm:spPr/>
      <dgm:t>
        <a:bodyPr/>
        <a:lstStyle/>
        <a:p>
          <a:endParaRPr lang="en-US"/>
        </a:p>
      </dgm:t>
    </dgm:pt>
    <dgm:pt modelId="{B3F20B05-28B9-4DBE-A7D3-622B9AB49AC3}">
      <dgm:prSet/>
      <dgm:spPr/>
      <dgm:t>
        <a:bodyPr/>
        <a:lstStyle/>
        <a:p>
          <a:r>
            <a:rPr lang="fr-FR"/>
            <a:t>B. de deux divisions successives précédées chacune d’un doublement de l’ADN.</a:t>
          </a:r>
          <a:endParaRPr lang="en-US"/>
        </a:p>
      </dgm:t>
    </dgm:pt>
    <dgm:pt modelId="{15C7A431-FB2E-48E8-BBE6-A8308DD4B1C6}" type="parTrans" cxnId="{718DC6F0-E458-47BA-AB46-CD9585014518}">
      <dgm:prSet/>
      <dgm:spPr/>
      <dgm:t>
        <a:bodyPr/>
        <a:lstStyle/>
        <a:p>
          <a:endParaRPr lang="en-US"/>
        </a:p>
      </dgm:t>
    </dgm:pt>
    <dgm:pt modelId="{7C94F0DD-CABB-4377-A46C-10CC986FDADC}" type="sibTrans" cxnId="{718DC6F0-E458-47BA-AB46-CD9585014518}">
      <dgm:prSet/>
      <dgm:spPr/>
      <dgm:t>
        <a:bodyPr/>
        <a:lstStyle/>
        <a:p>
          <a:endParaRPr lang="en-US"/>
        </a:p>
      </dgm:t>
    </dgm:pt>
    <dgm:pt modelId="{945F0A6D-98CD-46C1-8043-8333D575B311}">
      <dgm:prSet/>
      <dgm:spPr/>
      <dgm:t>
        <a:bodyPr/>
        <a:lstStyle/>
        <a:p>
          <a:r>
            <a:rPr lang="fr-FR"/>
            <a:t>C. de deux divisions successives précédées d’un seul doublement de l’ADN.</a:t>
          </a:r>
          <a:endParaRPr lang="en-US"/>
        </a:p>
      </dgm:t>
    </dgm:pt>
    <dgm:pt modelId="{CEBDE4BD-6413-4265-8455-333034D84FCC}" type="parTrans" cxnId="{08A05588-284B-472C-BD95-D637BD019876}">
      <dgm:prSet/>
      <dgm:spPr/>
      <dgm:t>
        <a:bodyPr/>
        <a:lstStyle/>
        <a:p>
          <a:endParaRPr lang="en-US"/>
        </a:p>
      </dgm:t>
    </dgm:pt>
    <dgm:pt modelId="{9361E7B3-0D94-4643-A9BB-6826398E1F8D}" type="sibTrans" cxnId="{08A05588-284B-472C-BD95-D637BD019876}">
      <dgm:prSet/>
      <dgm:spPr/>
      <dgm:t>
        <a:bodyPr/>
        <a:lstStyle/>
        <a:p>
          <a:endParaRPr lang="en-US"/>
        </a:p>
      </dgm:t>
    </dgm:pt>
    <dgm:pt modelId="{7FA84CC3-693A-4C50-BD02-7A3278AE21E5}">
      <dgm:prSet/>
      <dgm:spPr/>
      <dgm:t>
        <a:bodyPr/>
        <a:lstStyle/>
        <a:p>
          <a:r>
            <a:rPr lang="fr-FR"/>
            <a:t>D. de trois divisions successives.</a:t>
          </a:r>
          <a:endParaRPr lang="en-US"/>
        </a:p>
      </dgm:t>
    </dgm:pt>
    <dgm:pt modelId="{60546A24-C791-4087-AB1C-8048E10835BD}" type="parTrans" cxnId="{5D22A1E6-E244-4CB8-B1FB-55C3F60EC64C}">
      <dgm:prSet/>
      <dgm:spPr/>
      <dgm:t>
        <a:bodyPr/>
        <a:lstStyle/>
        <a:p>
          <a:endParaRPr lang="en-US"/>
        </a:p>
      </dgm:t>
    </dgm:pt>
    <dgm:pt modelId="{9CD0D565-A8EE-4915-9E29-C02AB48DEE18}" type="sibTrans" cxnId="{5D22A1E6-E244-4CB8-B1FB-55C3F60EC64C}">
      <dgm:prSet/>
      <dgm:spPr/>
      <dgm:t>
        <a:bodyPr/>
        <a:lstStyle/>
        <a:p>
          <a:endParaRPr lang="en-US"/>
        </a:p>
      </dgm:t>
    </dgm:pt>
    <dgm:pt modelId="{45981BF5-71E4-9540-8346-B39877074E46}" type="pres">
      <dgm:prSet presAssocID="{00FFDABC-09B4-47AD-B040-CEF412E8BE40}" presName="linear" presStyleCnt="0">
        <dgm:presLayoutVars>
          <dgm:dir/>
          <dgm:animLvl val="lvl"/>
          <dgm:resizeHandles val="exact"/>
        </dgm:presLayoutVars>
      </dgm:prSet>
      <dgm:spPr/>
    </dgm:pt>
    <dgm:pt modelId="{4486FF73-EED3-6249-8F55-68C29686D0A5}" type="pres">
      <dgm:prSet presAssocID="{9B94D554-32ED-47FE-B903-DB646612D078}" presName="parentLin" presStyleCnt="0"/>
      <dgm:spPr/>
    </dgm:pt>
    <dgm:pt modelId="{3BB29C34-2B44-154A-BB6F-367A104DC623}" type="pres">
      <dgm:prSet presAssocID="{9B94D554-32ED-47FE-B903-DB646612D078}" presName="parentLeftMargin" presStyleLbl="node1" presStyleIdx="0" presStyleCnt="4"/>
      <dgm:spPr/>
    </dgm:pt>
    <dgm:pt modelId="{A1C1C56B-44F4-DD41-9C62-99A9E5BC0732}" type="pres">
      <dgm:prSet presAssocID="{9B94D554-32ED-47FE-B903-DB646612D078}" presName="parentText" presStyleLbl="node1" presStyleIdx="0" presStyleCnt="4">
        <dgm:presLayoutVars>
          <dgm:chMax val="0"/>
          <dgm:bulletEnabled val="1"/>
        </dgm:presLayoutVars>
      </dgm:prSet>
      <dgm:spPr/>
    </dgm:pt>
    <dgm:pt modelId="{320AB286-90B0-1E4F-9B9C-85AC183FC350}" type="pres">
      <dgm:prSet presAssocID="{9B94D554-32ED-47FE-B903-DB646612D078}" presName="negativeSpace" presStyleCnt="0"/>
      <dgm:spPr/>
    </dgm:pt>
    <dgm:pt modelId="{F92478DD-FAC8-B646-B43E-9E56CEC51854}" type="pres">
      <dgm:prSet presAssocID="{9B94D554-32ED-47FE-B903-DB646612D078}" presName="childText" presStyleLbl="conFgAcc1" presStyleIdx="0" presStyleCnt="4">
        <dgm:presLayoutVars>
          <dgm:bulletEnabled val="1"/>
        </dgm:presLayoutVars>
      </dgm:prSet>
      <dgm:spPr/>
    </dgm:pt>
    <dgm:pt modelId="{DABCE70D-5B64-DC4C-9C24-8154CE61ACF7}" type="pres">
      <dgm:prSet presAssocID="{22289919-E1D4-46A3-AE1F-2A0C8101FAF6}" presName="spaceBetweenRectangles" presStyleCnt="0"/>
      <dgm:spPr/>
    </dgm:pt>
    <dgm:pt modelId="{25300E93-0914-C44B-9E0E-440AAF19FD59}" type="pres">
      <dgm:prSet presAssocID="{B3F20B05-28B9-4DBE-A7D3-622B9AB49AC3}" presName="parentLin" presStyleCnt="0"/>
      <dgm:spPr/>
    </dgm:pt>
    <dgm:pt modelId="{E551F4A5-CD91-4A48-ADF7-51EA7FB08887}" type="pres">
      <dgm:prSet presAssocID="{B3F20B05-28B9-4DBE-A7D3-622B9AB49AC3}" presName="parentLeftMargin" presStyleLbl="node1" presStyleIdx="0" presStyleCnt="4"/>
      <dgm:spPr/>
    </dgm:pt>
    <dgm:pt modelId="{0D646D8F-731E-AC49-B69B-BEA7AF65A33E}" type="pres">
      <dgm:prSet presAssocID="{B3F20B05-28B9-4DBE-A7D3-622B9AB49AC3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D794653D-A8C3-D34E-99A8-2539DD67FAFE}" type="pres">
      <dgm:prSet presAssocID="{B3F20B05-28B9-4DBE-A7D3-622B9AB49AC3}" presName="negativeSpace" presStyleCnt="0"/>
      <dgm:spPr/>
    </dgm:pt>
    <dgm:pt modelId="{3F7EFF35-27FC-6F4E-9B77-4F1C36BB1192}" type="pres">
      <dgm:prSet presAssocID="{B3F20B05-28B9-4DBE-A7D3-622B9AB49AC3}" presName="childText" presStyleLbl="conFgAcc1" presStyleIdx="1" presStyleCnt="4">
        <dgm:presLayoutVars>
          <dgm:bulletEnabled val="1"/>
        </dgm:presLayoutVars>
      </dgm:prSet>
      <dgm:spPr/>
    </dgm:pt>
    <dgm:pt modelId="{A3CECE16-B748-B047-96DC-CD1698E10D64}" type="pres">
      <dgm:prSet presAssocID="{7C94F0DD-CABB-4377-A46C-10CC986FDADC}" presName="spaceBetweenRectangles" presStyleCnt="0"/>
      <dgm:spPr/>
    </dgm:pt>
    <dgm:pt modelId="{D2F1F0CB-EF81-3D42-A12C-CD5CC391FF9E}" type="pres">
      <dgm:prSet presAssocID="{945F0A6D-98CD-46C1-8043-8333D575B311}" presName="parentLin" presStyleCnt="0"/>
      <dgm:spPr/>
    </dgm:pt>
    <dgm:pt modelId="{76B50643-4E3F-944F-9074-F1C80E7B0C24}" type="pres">
      <dgm:prSet presAssocID="{945F0A6D-98CD-46C1-8043-8333D575B311}" presName="parentLeftMargin" presStyleLbl="node1" presStyleIdx="1" presStyleCnt="4"/>
      <dgm:spPr/>
    </dgm:pt>
    <dgm:pt modelId="{D99C2F2E-F285-3542-B951-ED8ED6151D6A}" type="pres">
      <dgm:prSet presAssocID="{945F0A6D-98CD-46C1-8043-8333D575B311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567514CD-5DA7-294C-B683-814A0E7A93BC}" type="pres">
      <dgm:prSet presAssocID="{945F0A6D-98CD-46C1-8043-8333D575B311}" presName="negativeSpace" presStyleCnt="0"/>
      <dgm:spPr/>
    </dgm:pt>
    <dgm:pt modelId="{4F3789E9-F477-A649-B882-1B147C766FB9}" type="pres">
      <dgm:prSet presAssocID="{945F0A6D-98CD-46C1-8043-8333D575B311}" presName="childText" presStyleLbl="conFgAcc1" presStyleIdx="2" presStyleCnt="4">
        <dgm:presLayoutVars>
          <dgm:bulletEnabled val="1"/>
        </dgm:presLayoutVars>
      </dgm:prSet>
      <dgm:spPr/>
    </dgm:pt>
    <dgm:pt modelId="{BCB611D9-F18D-2749-85EA-673FA15BBEA0}" type="pres">
      <dgm:prSet presAssocID="{9361E7B3-0D94-4643-A9BB-6826398E1F8D}" presName="spaceBetweenRectangles" presStyleCnt="0"/>
      <dgm:spPr/>
    </dgm:pt>
    <dgm:pt modelId="{F2108CAD-66BC-544E-BD60-A34FD77CCFA8}" type="pres">
      <dgm:prSet presAssocID="{7FA84CC3-693A-4C50-BD02-7A3278AE21E5}" presName="parentLin" presStyleCnt="0"/>
      <dgm:spPr/>
    </dgm:pt>
    <dgm:pt modelId="{E93CE807-BA14-814D-9992-E408D3B24C61}" type="pres">
      <dgm:prSet presAssocID="{7FA84CC3-693A-4C50-BD02-7A3278AE21E5}" presName="parentLeftMargin" presStyleLbl="node1" presStyleIdx="2" presStyleCnt="4"/>
      <dgm:spPr/>
    </dgm:pt>
    <dgm:pt modelId="{E4C35F6F-1551-1746-AA3B-E9F10FF2F526}" type="pres">
      <dgm:prSet presAssocID="{7FA84CC3-693A-4C50-BD02-7A3278AE21E5}" presName="parentText" presStyleLbl="node1" presStyleIdx="3" presStyleCnt="4">
        <dgm:presLayoutVars>
          <dgm:chMax val="0"/>
          <dgm:bulletEnabled val="1"/>
        </dgm:presLayoutVars>
      </dgm:prSet>
      <dgm:spPr/>
    </dgm:pt>
    <dgm:pt modelId="{9877E1EF-7C2B-2944-9446-5709937609C2}" type="pres">
      <dgm:prSet presAssocID="{7FA84CC3-693A-4C50-BD02-7A3278AE21E5}" presName="negativeSpace" presStyleCnt="0"/>
      <dgm:spPr/>
    </dgm:pt>
    <dgm:pt modelId="{CBC0FE92-FD60-4548-80CB-A6A3E5D4D49C}" type="pres">
      <dgm:prSet presAssocID="{7FA84CC3-693A-4C50-BD02-7A3278AE21E5}" presName="childText" presStyleLbl="conFgAcc1" presStyleIdx="3" presStyleCnt="4">
        <dgm:presLayoutVars>
          <dgm:bulletEnabled val="1"/>
        </dgm:presLayoutVars>
      </dgm:prSet>
      <dgm:spPr/>
    </dgm:pt>
  </dgm:ptLst>
  <dgm:cxnLst>
    <dgm:cxn modelId="{599C9708-A340-E145-9E19-194FEE91A3A8}" type="presOf" srcId="{9B94D554-32ED-47FE-B903-DB646612D078}" destId="{3BB29C34-2B44-154A-BB6F-367A104DC623}" srcOrd="0" destOrd="0" presId="urn:microsoft.com/office/officeart/2005/8/layout/list1"/>
    <dgm:cxn modelId="{9994040A-AB2B-594F-9B21-7A171C16402C}" type="presOf" srcId="{9B94D554-32ED-47FE-B903-DB646612D078}" destId="{A1C1C56B-44F4-DD41-9C62-99A9E5BC0732}" srcOrd="1" destOrd="0" presId="urn:microsoft.com/office/officeart/2005/8/layout/list1"/>
    <dgm:cxn modelId="{DD36641E-8E05-AB44-A8F3-841379494A1A}" type="presOf" srcId="{7FA84CC3-693A-4C50-BD02-7A3278AE21E5}" destId="{E93CE807-BA14-814D-9992-E408D3B24C61}" srcOrd="0" destOrd="0" presId="urn:microsoft.com/office/officeart/2005/8/layout/list1"/>
    <dgm:cxn modelId="{9F2FBD31-9466-CB46-BDA8-01F0B81921B4}" type="presOf" srcId="{7FA84CC3-693A-4C50-BD02-7A3278AE21E5}" destId="{E4C35F6F-1551-1746-AA3B-E9F10FF2F526}" srcOrd="1" destOrd="0" presId="urn:microsoft.com/office/officeart/2005/8/layout/list1"/>
    <dgm:cxn modelId="{FA1D3B37-7162-6C4C-949D-E3E59D0894C2}" type="presOf" srcId="{B3F20B05-28B9-4DBE-A7D3-622B9AB49AC3}" destId="{E551F4A5-CD91-4A48-ADF7-51EA7FB08887}" srcOrd="0" destOrd="0" presId="urn:microsoft.com/office/officeart/2005/8/layout/list1"/>
    <dgm:cxn modelId="{9216844D-F126-1A43-84E1-198870E01151}" type="presOf" srcId="{B3F20B05-28B9-4DBE-A7D3-622B9AB49AC3}" destId="{0D646D8F-731E-AC49-B69B-BEA7AF65A33E}" srcOrd="1" destOrd="0" presId="urn:microsoft.com/office/officeart/2005/8/layout/list1"/>
    <dgm:cxn modelId="{88301B62-E1F6-B247-9A6F-866FA475861F}" type="presOf" srcId="{00FFDABC-09B4-47AD-B040-CEF412E8BE40}" destId="{45981BF5-71E4-9540-8346-B39877074E46}" srcOrd="0" destOrd="0" presId="urn:microsoft.com/office/officeart/2005/8/layout/list1"/>
    <dgm:cxn modelId="{08A05588-284B-472C-BD95-D637BD019876}" srcId="{00FFDABC-09B4-47AD-B040-CEF412E8BE40}" destId="{945F0A6D-98CD-46C1-8043-8333D575B311}" srcOrd="2" destOrd="0" parTransId="{CEBDE4BD-6413-4265-8455-333034D84FCC}" sibTransId="{9361E7B3-0D94-4643-A9BB-6826398E1F8D}"/>
    <dgm:cxn modelId="{8C79568F-8A16-D143-B03D-9639E76AE95A}" type="presOf" srcId="{945F0A6D-98CD-46C1-8043-8333D575B311}" destId="{76B50643-4E3F-944F-9074-F1C80E7B0C24}" srcOrd="0" destOrd="0" presId="urn:microsoft.com/office/officeart/2005/8/layout/list1"/>
    <dgm:cxn modelId="{811F4294-0A22-45FE-A459-51EB6F13EDD6}" srcId="{00FFDABC-09B4-47AD-B040-CEF412E8BE40}" destId="{9B94D554-32ED-47FE-B903-DB646612D078}" srcOrd="0" destOrd="0" parTransId="{08DC7C94-DAB4-4B72-A481-1ADFFA7D2E22}" sibTransId="{22289919-E1D4-46A3-AE1F-2A0C8101FAF6}"/>
    <dgm:cxn modelId="{3FE2C29B-1294-DF49-A052-6377868A0BE8}" type="presOf" srcId="{945F0A6D-98CD-46C1-8043-8333D575B311}" destId="{D99C2F2E-F285-3542-B951-ED8ED6151D6A}" srcOrd="1" destOrd="0" presId="urn:microsoft.com/office/officeart/2005/8/layout/list1"/>
    <dgm:cxn modelId="{5D22A1E6-E244-4CB8-B1FB-55C3F60EC64C}" srcId="{00FFDABC-09B4-47AD-B040-CEF412E8BE40}" destId="{7FA84CC3-693A-4C50-BD02-7A3278AE21E5}" srcOrd="3" destOrd="0" parTransId="{60546A24-C791-4087-AB1C-8048E10835BD}" sibTransId="{9CD0D565-A8EE-4915-9E29-C02AB48DEE18}"/>
    <dgm:cxn modelId="{718DC6F0-E458-47BA-AB46-CD9585014518}" srcId="{00FFDABC-09B4-47AD-B040-CEF412E8BE40}" destId="{B3F20B05-28B9-4DBE-A7D3-622B9AB49AC3}" srcOrd="1" destOrd="0" parTransId="{15C7A431-FB2E-48E8-BBE6-A8308DD4B1C6}" sibTransId="{7C94F0DD-CABB-4377-A46C-10CC986FDADC}"/>
    <dgm:cxn modelId="{7E0F7EF7-942A-DD48-91B7-70187F06A6ED}" type="presParOf" srcId="{45981BF5-71E4-9540-8346-B39877074E46}" destId="{4486FF73-EED3-6249-8F55-68C29686D0A5}" srcOrd="0" destOrd="0" presId="urn:microsoft.com/office/officeart/2005/8/layout/list1"/>
    <dgm:cxn modelId="{A81F205A-5D13-1B44-B81C-72145BCFB566}" type="presParOf" srcId="{4486FF73-EED3-6249-8F55-68C29686D0A5}" destId="{3BB29C34-2B44-154A-BB6F-367A104DC623}" srcOrd="0" destOrd="0" presId="urn:microsoft.com/office/officeart/2005/8/layout/list1"/>
    <dgm:cxn modelId="{E8A460CE-4BDD-1940-B64C-F836F5696087}" type="presParOf" srcId="{4486FF73-EED3-6249-8F55-68C29686D0A5}" destId="{A1C1C56B-44F4-DD41-9C62-99A9E5BC0732}" srcOrd="1" destOrd="0" presId="urn:microsoft.com/office/officeart/2005/8/layout/list1"/>
    <dgm:cxn modelId="{B8A5B4C0-C411-F14E-9E08-73932F04D22E}" type="presParOf" srcId="{45981BF5-71E4-9540-8346-B39877074E46}" destId="{320AB286-90B0-1E4F-9B9C-85AC183FC350}" srcOrd="1" destOrd="0" presId="urn:microsoft.com/office/officeart/2005/8/layout/list1"/>
    <dgm:cxn modelId="{77C714C5-3C27-444D-875A-453DF513EC31}" type="presParOf" srcId="{45981BF5-71E4-9540-8346-B39877074E46}" destId="{F92478DD-FAC8-B646-B43E-9E56CEC51854}" srcOrd="2" destOrd="0" presId="urn:microsoft.com/office/officeart/2005/8/layout/list1"/>
    <dgm:cxn modelId="{A32B1464-804B-E846-91FA-0243A5A52C04}" type="presParOf" srcId="{45981BF5-71E4-9540-8346-B39877074E46}" destId="{DABCE70D-5B64-DC4C-9C24-8154CE61ACF7}" srcOrd="3" destOrd="0" presId="urn:microsoft.com/office/officeart/2005/8/layout/list1"/>
    <dgm:cxn modelId="{E4678031-37C7-054E-8513-494ABE2BBFC2}" type="presParOf" srcId="{45981BF5-71E4-9540-8346-B39877074E46}" destId="{25300E93-0914-C44B-9E0E-440AAF19FD59}" srcOrd="4" destOrd="0" presId="urn:microsoft.com/office/officeart/2005/8/layout/list1"/>
    <dgm:cxn modelId="{0809401E-DC03-D043-820C-7F5EDF35C7A6}" type="presParOf" srcId="{25300E93-0914-C44B-9E0E-440AAF19FD59}" destId="{E551F4A5-CD91-4A48-ADF7-51EA7FB08887}" srcOrd="0" destOrd="0" presId="urn:microsoft.com/office/officeart/2005/8/layout/list1"/>
    <dgm:cxn modelId="{39240EB6-0CF0-4148-BD02-F23A3E9AB0D4}" type="presParOf" srcId="{25300E93-0914-C44B-9E0E-440AAF19FD59}" destId="{0D646D8F-731E-AC49-B69B-BEA7AF65A33E}" srcOrd="1" destOrd="0" presId="urn:microsoft.com/office/officeart/2005/8/layout/list1"/>
    <dgm:cxn modelId="{63166ABD-7CBD-AC4F-8E44-5FC7281D6662}" type="presParOf" srcId="{45981BF5-71E4-9540-8346-B39877074E46}" destId="{D794653D-A8C3-D34E-99A8-2539DD67FAFE}" srcOrd="5" destOrd="0" presId="urn:microsoft.com/office/officeart/2005/8/layout/list1"/>
    <dgm:cxn modelId="{D3EA845D-5603-0245-A562-EF98F0B96F97}" type="presParOf" srcId="{45981BF5-71E4-9540-8346-B39877074E46}" destId="{3F7EFF35-27FC-6F4E-9B77-4F1C36BB1192}" srcOrd="6" destOrd="0" presId="urn:microsoft.com/office/officeart/2005/8/layout/list1"/>
    <dgm:cxn modelId="{AD822338-26DA-4145-AE11-D2F76574B2EA}" type="presParOf" srcId="{45981BF5-71E4-9540-8346-B39877074E46}" destId="{A3CECE16-B748-B047-96DC-CD1698E10D64}" srcOrd="7" destOrd="0" presId="urn:microsoft.com/office/officeart/2005/8/layout/list1"/>
    <dgm:cxn modelId="{33A37D71-BAD6-3A4C-9FC9-B5AEC175AE43}" type="presParOf" srcId="{45981BF5-71E4-9540-8346-B39877074E46}" destId="{D2F1F0CB-EF81-3D42-A12C-CD5CC391FF9E}" srcOrd="8" destOrd="0" presId="urn:microsoft.com/office/officeart/2005/8/layout/list1"/>
    <dgm:cxn modelId="{33547FF4-E2A6-024B-8FE7-55E217975E4F}" type="presParOf" srcId="{D2F1F0CB-EF81-3D42-A12C-CD5CC391FF9E}" destId="{76B50643-4E3F-944F-9074-F1C80E7B0C24}" srcOrd="0" destOrd="0" presId="urn:microsoft.com/office/officeart/2005/8/layout/list1"/>
    <dgm:cxn modelId="{2D2CF0AF-C816-EE46-9B49-7C069C681195}" type="presParOf" srcId="{D2F1F0CB-EF81-3D42-A12C-CD5CC391FF9E}" destId="{D99C2F2E-F285-3542-B951-ED8ED6151D6A}" srcOrd="1" destOrd="0" presId="urn:microsoft.com/office/officeart/2005/8/layout/list1"/>
    <dgm:cxn modelId="{A595D635-20FB-344F-93E8-05548A2466A3}" type="presParOf" srcId="{45981BF5-71E4-9540-8346-B39877074E46}" destId="{567514CD-5DA7-294C-B683-814A0E7A93BC}" srcOrd="9" destOrd="0" presId="urn:microsoft.com/office/officeart/2005/8/layout/list1"/>
    <dgm:cxn modelId="{8A37CDA6-040B-2241-B533-E9ECEF3AB997}" type="presParOf" srcId="{45981BF5-71E4-9540-8346-B39877074E46}" destId="{4F3789E9-F477-A649-B882-1B147C766FB9}" srcOrd="10" destOrd="0" presId="urn:microsoft.com/office/officeart/2005/8/layout/list1"/>
    <dgm:cxn modelId="{835E071A-94A1-4343-AED0-924A5F817872}" type="presParOf" srcId="{45981BF5-71E4-9540-8346-B39877074E46}" destId="{BCB611D9-F18D-2749-85EA-673FA15BBEA0}" srcOrd="11" destOrd="0" presId="urn:microsoft.com/office/officeart/2005/8/layout/list1"/>
    <dgm:cxn modelId="{F3ACFAD2-913F-7846-B4EF-DCD31B44275F}" type="presParOf" srcId="{45981BF5-71E4-9540-8346-B39877074E46}" destId="{F2108CAD-66BC-544E-BD60-A34FD77CCFA8}" srcOrd="12" destOrd="0" presId="urn:microsoft.com/office/officeart/2005/8/layout/list1"/>
    <dgm:cxn modelId="{C5525D28-1CE4-A346-BCD3-A98C3E54A83F}" type="presParOf" srcId="{F2108CAD-66BC-544E-BD60-A34FD77CCFA8}" destId="{E93CE807-BA14-814D-9992-E408D3B24C61}" srcOrd="0" destOrd="0" presId="urn:microsoft.com/office/officeart/2005/8/layout/list1"/>
    <dgm:cxn modelId="{C4EC9716-9D0A-8041-B74F-2228C0457EFA}" type="presParOf" srcId="{F2108CAD-66BC-544E-BD60-A34FD77CCFA8}" destId="{E4C35F6F-1551-1746-AA3B-E9F10FF2F526}" srcOrd="1" destOrd="0" presId="urn:microsoft.com/office/officeart/2005/8/layout/list1"/>
    <dgm:cxn modelId="{A52455EE-7646-224C-9309-2F561AD9B1A9}" type="presParOf" srcId="{45981BF5-71E4-9540-8346-B39877074E46}" destId="{9877E1EF-7C2B-2944-9446-5709937609C2}" srcOrd="13" destOrd="0" presId="urn:microsoft.com/office/officeart/2005/8/layout/list1"/>
    <dgm:cxn modelId="{AB999BE8-3344-3443-9455-7651539B070B}" type="presParOf" srcId="{45981BF5-71E4-9540-8346-B39877074E46}" destId="{CBC0FE92-FD60-4548-80CB-A6A3E5D4D49C}" srcOrd="14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6.xml><?xml version="1.0" encoding="utf-8"?>
<dgm:dataModel xmlns:dgm="http://schemas.openxmlformats.org/drawingml/2006/diagram" xmlns:a="http://schemas.openxmlformats.org/drawingml/2006/main">
  <dgm:ptLst>
    <dgm:pt modelId="{00FFDABC-09B4-47AD-B040-CEF412E8BE40}" type="doc">
      <dgm:prSet loTypeId="urn:microsoft.com/office/officeart/2005/8/layout/list1" loCatId="list" qsTypeId="urn:microsoft.com/office/officeart/2005/8/quickstyle/simple4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9B94D554-32ED-47FE-B903-DB646612D078}">
      <dgm:prSet/>
      <dgm:spPr/>
      <dgm:t>
        <a:bodyPr/>
        <a:lstStyle/>
        <a:p>
          <a:r>
            <a:rPr lang="fr-FR"/>
            <a:t>A. d’une seule division cellulaire.</a:t>
          </a:r>
          <a:endParaRPr lang="en-US"/>
        </a:p>
      </dgm:t>
    </dgm:pt>
    <dgm:pt modelId="{08DC7C94-DAB4-4B72-A481-1ADFFA7D2E22}" type="parTrans" cxnId="{811F4294-0A22-45FE-A459-51EB6F13EDD6}">
      <dgm:prSet/>
      <dgm:spPr/>
      <dgm:t>
        <a:bodyPr/>
        <a:lstStyle/>
        <a:p>
          <a:endParaRPr lang="en-US"/>
        </a:p>
      </dgm:t>
    </dgm:pt>
    <dgm:pt modelId="{22289919-E1D4-46A3-AE1F-2A0C8101FAF6}" type="sibTrans" cxnId="{811F4294-0A22-45FE-A459-51EB6F13EDD6}">
      <dgm:prSet/>
      <dgm:spPr/>
      <dgm:t>
        <a:bodyPr/>
        <a:lstStyle/>
        <a:p>
          <a:endParaRPr lang="en-US"/>
        </a:p>
      </dgm:t>
    </dgm:pt>
    <dgm:pt modelId="{B3F20B05-28B9-4DBE-A7D3-622B9AB49AC3}">
      <dgm:prSet/>
      <dgm:spPr/>
      <dgm:t>
        <a:bodyPr/>
        <a:lstStyle/>
        <a:p>
          <a:r>
            <a:rPr lang="fr-FR"/>
            <a:t>B. de deux divisions successives précédées chacune d’un doublement de l’ADN.</a:t>
          </a:r>
          <a:endParaRPr lang="en-US"/>
        </a:p>
      </dgm:t>
    </dgm:pt>
    <dgm:pt modelId="{15C7A431-FB2E-48E8-BBE6-A8308DD4B1C6}" type="parTrans" cxnId="{718DC6F0-E458-47BA-AB46-CD9585014518}">
      <dgm:prSet/>
      <dgm:spPr/>
      <dgm:t>
        <a:bodyPr/>
        <a:lstStyle/>
        <a:p>
          <a:endParaRPr lang="en-US"/>
        </a:p>
      </dgm:t>
    </dgm:pt>
    <dgm:pt modelId="{7C94F0DD-CABB-4377-A46C-10CC986FDADC}" type="sibTrans" cxnId="{718DC6F0-E458-47BA-AB46-CD9585014518}">
      <dgm:prSet/>
      <dgm:spPr/>
      <dgm:t>
        <a:bodyPr/>
        <a:lstStyle/>
        <a:p>
          <a:endParaRPr lang="en-US"/>
        </a:p>
      </dgm:t>
    </dgm:pt>
    <dgm:pt modelId="{945F0A6D-98CD-46C1-8043-8333D575B311}">
      <dgm:prSet/>
      <dgm:spPr/>
      <dgm:t>
        <a:bodyPr/>
        <a:lstStyle/>
        <a:p>
          <a:r>
            <a:rPr lang="fr-FR" dirty="0">
              <a:solidFill>
                <a:schemeClr val="tx1"/>
              </a:solidFill>
              <a:highlight>
                <a:srgbClr val="FFFF00"/>
              </a:highlight>
            </a:rPr>
            <a:t>C. de deux divisions successives précédées d’un seul doublement de l’ADN.</a:t>
          </a:r>
          <a:endParaRPr lang="en-US" dirty="0">
            <a:solidFill>
              <a:schemeClr val="tx1"/>
            </a:solidFill>
            <a:highlight>
              <a:srgbClr val="FFFF00"/>
            </a:highlight>
          </a:endParaRPr>
        </a:p>
      </dgm:t>
    </dgm:pt>
    <dgm:pt modelId="{CEBDE4BD-6413-4265-8455-333034D84FCC}" type="parTrans" cxnId="{08A05588-284B-472C-BD95-D637BD019876}">
      <dgm:prSet/>
      <dgm:spPr/>
      <dgm:t>
        <a:bodyPr/>
        <a:lstStyle/>
        <a:p>
          <a:endParaRPr lang="en-US"/>
        </a:p>
      </dgm:t>
    </dgm:pt>
    <dgm:pt modelId="{9361E7B3-0D94-4643-A9BB-6826398E1F8D}" type="sibTrans" cxnId="{08A05588-284B-472C-BD95-D637BD019876}">
      <dgm:prSet/>
      <dgm:spPr/>
      <dgm:t>
        <a:bodyPr/>
        <a:lstStyle/>
        <a:p>
          <a:endParaRPr lang="en-US"/>
        </a:p>
      </dgm:t>
    </dgm:pt>
    <dgm:pt modelId="{7FA84CC3-693A-4C50-BD02-7A3278AE21E5}">
      <dgm:prSet/>
      <dgm:spPr/>
      <dgm:t>
        <a:bodyPr/>
        <a:lstStyle/>
        <a:p>
          <a:r>
            <a:rPr lang="fr-FR"/>
            <a:t>D. de trois divisions successives.</a:t>
          </a:r>
          <a:endParaRPr lang="en-US"/>
        </a:p>
      </dgm:t>
    </dgm:pt>
    <dgm:pt modelId="{60546A24-C791-4087-AB1C-8048E10835BD}" type="parTrans" cxnId="{5D22A1E6-E244-4CB8-B1FB-55C3F60EC64C}">
      <dgm:prSet/>
      <dgm:spPr/>
      <dgm:t>
        <a:bodyPr/>
        <a:lstStyle/>
        <a:p>
          <a:endParaRPr lang="en-US"/>
        </a:p>
      </dgm:t>
    </dgm:pt>
    <dgm:pt modelId="{9CD0D565-A8EE-4915-9E29-C02AB48DEE18}" type="sibTrans" cxnId="{5D22A1E6-E244-4CB8-B1FB-55C3F60EC64C}">
      <dgm:prSet/>
      <dgm:spPr/>
      <dgm:t>
        <a:bodyPr/>
        <a:lstStyle/>
        <a:p>
          <a:endParaRPr lang="en-US"/>
        </a:p>
      </dgm:t>
    </dgm:pt>
    <dgm:pt modelId="{45981BF5-71E4-9540-8346-B39877074E46}" type="pres">
      <dgm:prSet presAssocID="{00FFDABC-09B4-47AD-B040-CEF412E8BE40}" presName="linear" presStyleCnt="0">
        <dgm:presLayoutVars>
          <dgm:dir/>
          <dgm:animLvl val="lvl"/>
          <dgm:resizeHandles val="exact"/>
        </dgm:presLayoutVars>
      </dgm:prSet>
      <dgm:spPr/>
    </dgm:pt>
    <dgm:pt modelId="{4486FF73-EED3-6249-8F55-68C29686D0A5}" type="pres">
      <dgm:prSet presAssocID="{9B94D554-32ED-47FE-B903-DB646612D078}" presName="parentLin" presStyleCnt="0"/>
      <dgm:spPr/>
    </dgm:pt>
    <dgm:pt modelId="{3BB29C34-2B44-154A-BB6F-367A104DC623}" type="pres">
      <dgm:prSet presAssocID="{9B94D554-32ED-47FE-B903-DB646612D078}" presName="parentLeftMargin" presStyleLbl="node1" presStyleIdx="0" presStyleCnt="4"/>
      <dgm:spPr/>
    </dgm:pt>
    <dgm:pt modelId="{A1C1C56B-44F4-DD41-9C62-99A9E5BC0732}" type="pres">
      <dgm:prSet presAssocID="{9B94D554-32ED-47FE-B903-DB646612D078}" presName="parentText" presStyleLbl="node1" presStyleIdx="0" presStyleCnt="4">
        <dgm:presLayoutVars>
          <dgm:chMax val="0"/>
          <dgm:bulletEnabled val="1"/>
        </dgm:presLayoutVars>
      </dgm:prSet>
      <dgm:spPr/>
    </dgm:pt>
    <dgm:pt modelId="{320AB286-90B0-1E4F-9B9C-85AC183FC350}" type="pres">
      <dgm:prSet presAssocID="{9B94D554-32ED-47FE-B903-DB646612D078}" presName="negativeSpace" presStyleCnt="0"/>
      <dgm:spPr/>
    </dgm:pt>
    <dgm:pt modelId="{F92478DD-FAC8-B646-B43E-9E56CEC51854}" type="pres">
      <dgm:prSet presAssocID="{9B94D554-32ED-47FE-B903-DB646612D078}" presName="childText" presStyleLbl="conFgAcc1" presStyleIdx="0" presStyleCnt="4">
        <dgm:presLayoutVars>
          <dgm:bulletEnabled val="1"/>
        </dgm:presLayoutVars>
      </dgm:prSet>
      <dgm:spPr/>
    </dgm:pt>
    <dgm:pt modelId="{DABCE70D-5B64-DC4C-9C24-8154CE61ACF7}" type="pres">
      <dgm:prSet presAssocID="{22289919-E1D4-46A3-AE1F-2A0C8101FAF6}" presName="spaceBetweenRectangles" presStyleCnt="0"/>
      <dgm:spPr/>
    </dgm:pt>
    <dgm:pt modelId="{25300E93-0914-C44B-9E0E-440AAF19FD59}" type="pres">
      <dgm:prSet presAssocID="{B3F20B05-28B9-4DBE-A7D3-622B9AB49AC3}" presName="parentLin" presStyleCnt="0"/>
      <dgm:spPr/>
    </dgm:pt>
    <dgm:pt modelId="{E551F4A5-CD91-4A48-ADF7-51EA7FB08887}" type="pres">
      <dgm:prSet presAssocID="{B3F20B05-28B9-4DBE-A7D3-622B9AB49AC3}" presName="parentLeftMargin" presStyleLbl="node1" presStyleIdx="0" presStyleCnt="4"/>
      <dgm:spPr/>
    </dgm:pt>
    <dgm:pt modelId="{0D646D8F-731E-AC49-B69B-BEA7AF65A33E}" type="pres">
      <dgm:prSet presAssocID="{B3F20B05-28B9-4DBE-A7D3-622B9AB49AC3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D794653D-A8C3-D34E-99A8-2539DD67FAFE}" type="pres">
      <dgm:prSet presAssocID="{B3F20B05-28B9-4DBE-A7D3-622B9AB49AC3}" presName="negativeSpace" presStyleCnt="0"/>
      <dgm:spPr/>
    </dgm:pt>
    <dgm:pt modelId="{3F7EFF35-27FC-6F4E-9B77-4F1C36BB1192}" type="pres">
      <dgm:prSet presAssocID="{B3F20B05-28B9-4DBE-A7D3-622B9AB49AC3}" presName="childText" presStyleLbl="conFgAcc1" presStyleIdx="1" presStyleCnt="4">
        <dgm:presLayoutVars>
          <dgm:bulletEnabled val="1"/>
        </dgm:presLayoutVars>
      </dgm:prSet>
      <dgm:spPr/>
    </dgm:pt>
    <dgm:pt modelId="{A3CECE16-B748-B047-96DC-CD1698E10D64}" type="pres">
      <dgm:prSet presAssocID="{7C94F0DD-CABB-4377-A46C-10CC986FDADC}" presName="spaceBetweenRectangles" presStyleCnt="0"/>
      <dgm:spPr/>
    </dgm:pt>
    <dgm:pt modelId="{D2F1F0CB-EF81-3D42-A12C-CD5CC391FF9E}" type="pres">
      <dgm:prSet presAssocID="{945F0A6D-98CD-46C1-8043-8333D575B311}" presName="parentLin" presStyleCnt="0"/>
      <dgm:spPr/>
    </dgm:pt>
    <dgm:pt modelId="{76B50643-4E3F-944F-9074-F1C80E7B0C24}" type="pres">
      <dgm:prSet presAssocID="{945F0A6D-98CD-46C1-8043-8333D575B311}" presName="parentLeftMargin" presStyleLbl="node1" presStyleIdx="1" presStyleCnt="4"/>
      <dgm:spPr/>
    </dgm:pt>
    <dgm:pt modelId="{D99C2F2E-F285-3542-B951-ED8ED6151D6A}" type="pres">
      <dgm:prSet presAssocID="{945F0A6D-98CD-46C1-8043-8333D575B311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567514CD-5DA7-294C-B683-814A0E7A93BC}" type="pres">
      <dgm:prSet presAssocID="{945F0A6D-98CD-46C1-8043-8333D575B311}" presName="negativeSpace" presStyleCnt="0"/>
      <dgm:spPr/>
    </dgm:pt>
    <dgm:pt modelId="{4F3789E9-F477-A649-B882-1B147C766FB9}" type="pres">
      <dgm:prSet presAssocID="{945F0A6D-98CD-46C1-8043-8333D575B311}" presName="childText" presStyleLbl="conFgAcc1" presStyleIdx="2" presStyleCnt="4">
        <dgm:presLayoutVars>
          <dgm:bulletEnabled val="1"/>
        </dgm:presLayoutVars>
      </dgm:prSet>
      <dgm:spPr/>
    </dgm:pt>
    <dgm:pt modelId="{BCB611D9-F18D-2749-85EA-673FA15BBEA0}" type="pres">
      <dgm:prSet presAssocID="{9361E7B3-0D94-4643-A9BB-6826398E1F8D}" presName="spaceBetweenRectangles" presStyleCnt="0"/>
      <dgm:spPr/>
    </dgm:pt>
    <dgm:pt modelId="{F2108CAD-66BC-544E-BD60-A34FD77CCFA8}" type="pres">
      <dgm:prSet presAssocID="{7FA84CC3-693A-4C50-BD02-7A3278AE21E5}" presName="parentLin" presStyleCnt="0"/>
      <dgm:spPr/>
    </dgm:pt>
    <dgm:pt modelId="{E93CE807-BA14-814D-9992-E408D3B24C61}" type="pres">
      <dgm:prSet presAssocID="{7FA84CC3-693A-4C50-BD02-7A3278AE21E5}" presName="parentLeftMargin" presStyleLbl="node1" presStyleIdx="2" presStyleCnt="4"/>
      <dgm:spPr/>
    </dgm:pt>
    <dgm:pt modelId="{E4C35F6F-1551-1746-AA3B-E9F10FF2F526}" type="pres">
      <dgm:prSet presAssocID="{7FA84CC3-693A-4C50-BD02-7A3278AE21E5}" presName="parentText" presStyleLbl="node1" presStyleIdx="3" presStyleCnt="4">
        <dgm:presLayoutVars>
          <dgm:chMax val="0"/>
          <dgm:bulletEnabled val="1"/>
        </dgm:presLayoutVars>
      </dgm:prSet>
      <dgm:spPr/>
    </dgm:pt>
    <dgm:pt modelId="{9877E1EF-7C2B-2944-9446-5709937609C2}" type="pres">
      <dgm:prSet presAssocID="{7FA84CC3-693A-4C50-BD02-7A3278AE21E5}" presName="negativeSpace" presStyleCnt="0"/>
      <dgm:spPr/>
    </dgm:pt>
    <dgm:pt modelId="{CBC0FE92-FD60-4548-80CB-A6A3E5D4D49C}" type="pres">
      <dgm:prSet presAssocID="{7FA84CC3-693A-4C50-BD02-7A3278AE21E5}" presName="childText" presStyleLbl="conFgAcc1" presStyleIdx="3" presStyleCnt="4">
        <dgm:presLayoutVars>
          <dgm:bulletEnabled val="1"/>
        </dgm:presLayoutVars>
      </dgm:prSet>
      <dgm:spPr/>
    </dgm:pt>
  </dgm:ptLst>
  <dgm:cxnLst>
    <dgm:cxn modelId="{599C9708-A340-E145-9E19-194FEE91A3A8}" type="presOf" srcId="{9B94D554-32ED-47FE-B903-DB646612D078}" destId="{3BB29C34-2B44-154A-BB6F-367A104DC623}" srcOrd="0" destOrd="0" presId="urn:microsoft.com/office/officeart/2005/8/layout/list1"/>
    <dgm:cxn modelId="{9994040A-AB2B-594F-9B21-7A171C16402C}" type="presOf" srcId="{9B94D554-32ED-47FE-B903-DB646612D078}" destId="{A1C1C56B-44F4-DD41-9C62-99A9E5BC0732}" srcOrd="1" destOrd="0" presId="urn:microsoft.com/office/officeart/2005/8/layout/list1"/>
    <dgm:cxn modelId="{DD36641E-8E05-AB44-A8F3-841379494A1A}" type="presOf" srcId="{7FA84CC3-693A-4C50-BD02-7A3278AE21E5}" destId="{E93CE807-BA14-814D-9992-E408D3B24C61}" srcOrd="0" destOrd="0" presId="urn:microsoft.com/office/officeart/2005/8/layout/list1"/>
    <dgm:cxn modelId="{9F2FBD31-9466-CB46-BDA8-01F0B81921B4}" type="presOf" srcId="{7FA84CC3-693A-4C50-BD02-7A3278AE21E5}" destId="{E4C35F6F-1551-1746-AA3B-E9F10FF2F526}" srcOrd="1" destOrd="0" presId="urn:microsoft.com/office/officeart/2005/8/layout/list1"/>
    <dgm:cxn modelId="{FA1D3B37-7162-6C4C-949D-E3E59D0894C2}" type="presOf" srcId="{B3F20B05-28B9-4DBE-A7D3-622B9AB49AC3}" destId="{E551F4A5-CD91-4A48-ADF7-51EA7FB08887}" srcOrd="0" destOrd="0" presId="urn:microsoft.com/office/officeart/2005/8/layout/list1"/>
    <dgm:cxn modelId="{9216844D-F126-1A43-84E1-198870E01151}" type="presOf" srcId="{B3F20B05-28B9-4DBE-A7D3-622B9AB49AC3}" destId="{0D646D8F-731E-AC49-B69B-BEA7AF65A33E}" srcOrd="1" destOrd="0" presId="urn:microsoft.com/office/officeart/2005/8/layout/list1"/>
    <dgm:cxn modelId="{88301B62-E1F6-B247-9A6F-866FA475861F}" type="presOf" srcId="{00FFDABC-09B4-47AD-B040-CEF412E8BE40}" destId="{45981BF5-71E4-9540-8346-B39877074E46}" srcOrd="0" destOrd="0" presId="urn:microsoft.com/office/officeart/2005/8/layout/list1"/>
    <dgm:cxn modelId="{08A05588-284B-472C-BD95-D637BD019876}" srcId="{00FFDABC-09B4-47AD-B040-CEF412E8BE40}" destId="{945F0A6D-98CD-46C1-8043-8333D575B311}" srcOrd="2" destOrd="0" parTransId="{CEBDE4BD-6413-4265-8455-333034D84FCC}" sibTransId="{9361E7B3-0D94-4643-A9BB-6826398E1F8D}"/>
    <dgm:cxn modelId="{8C79568F-8A16-D143-B03D-9639E76AE95A}" type="presOf" srcId="{945F0A6D-98CD-46C1-8043-8333D575B311}" destId="{76B50643-4E3F-944F-9074-F1C80E7B0C24}" srcOrd="0" destOrd="0" presId="urn:microsoft.com/office/officeart/2005/8/layout/list1"/>
    <dgm:cxn modelId="{811F4294-0A22-45FE-A459-51EB6F13EDD6}" srcId="{00FFDABC-09B4-47AD-B040-CEF412E8BE40}" destId="{9B94D554-32ED-47FE-B903-DB646612D078}" srcOrd="0" destOrd="0" parTransId="{08DC7C94-DAB4-4B72-A481-1ADFFA7D2E22}" sibTransId="{22289919-E1D4-46A3-AE1F-2A0C8101FAF6}"/>
    <dgm:cxn modelId="{3FE2C29B-1294-DF49-A052-6377868A0BE8}" type="presOf" srcId="{945F0A6D-98CD-46C1-8043-8333D575B311}" destId="{D99C2F2E-F285-3542-B951-ED8ED6151D6A}" srcOrd="1" destOrd="0" presId="urn:microsoft.com/office/officeart/2005/8/layout/list1"/>
    <dgm:cxn modelId="{5D22A1E6-E244-4CB8-B1FB-55C3F60EC64C}" srcId="{00FFDABC-09B4-47AD-B040-CEF412E8BE40}" destId="{7FA84CC3-693A-4C50-BD02-7A3278AE21E5}" srcOrd="3" destOrd="0" parTransId="{60546A24-C791-4087-AB1C-8048E10835BD}" sibTransId="{9CD0D565-A8EE-4915-9E29-C02AB48DEE18}"/>
    <dgm:cxn modelId="{718DC6F0-E458-47BA-AB46-CD9585014518}" srcId="{00FFDABC-09B4-47AD-B040-CEF412E8BE40}" destId="{B3F20B05-28B9-4DBE-A7D3-622B9AB49AC3}" srcOrd="1" destOrd="0" parTransId="{15C7A431-FB2E-48E8-BBE6-A8308DD4B1C6}" sibTransId="{7C94F0DD-CABB-4377-A46C-10CC986FDADC}"/>
    <dgm:cxn modelId="{7E0F7EF7-942A-DD48-91B7-70187F06A6ED}" type="presParOf" srcId="{45981BF5-71E4-9540-8346-B39877074E46}" destId="{4486FF73-EED3-6249-8F55-68C29686D0A5}" srcOrd="0" destOrd="0" presId="urn:microsoft.com/office/officeart/2005/8/layout/list1"/>
    <dgm:cxn modelId="{A81F205A-5D13-1B44-B81C-72145BCFB566}" type="presParOf" srcId="{4486FF73-EED3-6249-8F55-68C29686D0A5}" destId="{3BB29C34-2B44-154A-BB6F-367A104DC623}" srcOrd="0" destOrd="0" presId="urn:microsoft.com/office/officeart/2005/8/layout/list1"/>
    <dgm:cxn modelId="{E8A460CE-4BDD-1940-B64C-F836F5696087}" type="presParOf" srcId="{4486FF73-EED3-6249-8F55-68C29686D0A5}" destId="{A1C1C56B-44F4-DD41-9C62-99A9E5BC0732}" srcOrd="1" destOrd="0" presId="urn:microsoft.com/office/officeart/2005/8/layout/list1"/>
    <dgm:cxn modelId="{B8A5B4C0-C411-F14E-9E08-73932F04D22E}" type="presParOf" srcId="{45981BF5-71E4-9540-8346-B39877074E46}" destId="{320AB286-90B0-1E4F-9B9C-85AC183FC350}" srcOrd="1" destOrd="0" presId="urn:microsoft.com/office/officeart/2005/8/layout/list1"/>
    <dgm:cxn modelId="{77C714C5-3C27-444D-875A-453DF513EC31}" type="presParOf" srcId="{45981BF5-71E4-9540-8346-B39877074E46}" destId="{F92478DD-FAC8-B646-B43E-9E56CEC51854}" srcOrd="2" destOrd="0" presId="urn:microsoft.com/office/officeart/2005/8/layout/list1"/>
    <dgm:cxn modelId="{A32B1464-804B-E846-91FA-0243A5A52C04}" type="presParOf" srcId="{45981BF5-71E4-9540-8346-B39877074E46}" destId="{DABCE70D-5B64-DC4C-9C24-8154CE61ACF7}" srcOrd="3" destOrd="0" presId="urn:microsoft.com/office/officeart/2005/8/layout/list1"/>
    <dgm:cxn modelId="{E4678031-37C7-054E-8513-494ABE2BBFC2}" type="presParOf" srcId="{45981BF5-71E4-9540-8346-B39877074E46}" destId="{25300E93-0914-C44B-9E0E-440AAF19FD59}" srcOrd="4" destOrd="0" presId="urn:microsoft.com/office/officeart/2005/8/layout/list1"/>
    <dgm:cxn modelId="{0809401E-DC03-D043-820C-7F5EDF35C7A6}" type="presParOf" srcId="{25300E93-0914-C44B-9E0E-440AAF19FD59}" destId="{E551F4A5-CD91-4A48-ADF7-51EA7FB08887}" srcOrd="0" destOrd="0" presId="urn:microsoft.com/office/officeart/2005/8/layout/list1"/>
    <dgm:cxn modelId="{39240EB6-0CF0-4148-BD02-F23A3E9AB0D4}" type="presParOf" srcId="{25300E93-0914-C44B-9E0E-440AAF19FD59}" destId="{0D646D8F-731E-AC49-B69B-BEA7AF65A33E}" srcOrd="1" destOrd="0" presId="urn:microsoft.com/office/officeart/2005/8/layout/list1"/>
    <dgm:cxn modelId="{63166ABD-7CBD-AC4F-8E44-5FC7281D6662}" type="presParOf" srcId="{45981BF5-71E4-9540-8346-B39877074E46}" destId="{D794653D-A8C3-D34E-99A8-2539DD67FAFE}" srcOrd="5" destOrd="0" presId="urn:microsoft.com/office/officeart/2005/8/layout/list1"/>
    <dgm:cxn modelId="{D3EA845D-5603-0245-A562-EF98F0B96F97}" type="presParOf" srcId="{45981BF5-71E4-9540-8346-B39877074E46}" destId="{3F7EFF35-27FC-6F4E-9B77-4F1C36BB1192}" srcOrd="6" destOrd="0" presId="urn:microsoft.com/office/officeart/2005/8/layout/list1"/>
    <dgm:cxn modelId="{AD822338-26DA-4145-AE11-D2F76574B2EA}" type="presParOf" srcId="{45981BF5-71E4-9540-8346-B39877074E46}" destId="{A3CECE16-B748-B047-96DC-CD1698E10D64}" srcOrd="7" destOrd="0" presId="urn:microsoft.com/office/officeart/2005/8/layout/list1"/>
    <dgm:cxn modelId="{33A37D71-BAD6-3A4C-9FC9-B5AEC175AE43}" type="presParOf" srcId="{45981BF5-71E4-9540-8346-B39877074E46}" destId="{D2F1F0CB-EF81-3D42-A12C-CD5CC391FF9E}" srcOrd="8" destOrd="0" presId="urn:microsoft.com/office/officeart/2005/8/layout/list1"/>
    <dgm:cxn modelId="{33547FF4-E2A6-024B-8FE7-55E217975E4F}" type="presParOf" srcId="{D2F1F0CB-EF81-3D42-A12C-CD5CC391FF9E}" destId="{76B50643-4E3F-944F-9074-F1C80E7B0C24}" srcOrd="0" destOrd="0" presId="urn:microsoft.com/office/officeart/2005/8/layout/list1"/>
    <dgm:cxn modelId="{2D2CF0AF-C816-EE46-9B49-7C069C681195}" type="presParOf" srcId="{D2F1F0CB-EF81-3D42-A12C-CD5CC391FF9E}" destId="{D99C2F2E-F285-3542-B951-ED8ED6151D6A}" srcOrd="1" destOrd="0" presId="urn:microsoft.com/office/officeart/2005/8/layout/list1"/>
    <dgm:cxn modelId="{A595D635-20FB-344F-93E8-05548A2466A3}" type="presParOf" srcId="{45981BF5-71E4-9540-8346-B39877074E46}" destId="{567514CD-5DA7-294C-B683-814A0E7A93BC}" srcOrd="9" destOrd="0" presId="urn:microsoft.com/office/officeart/2005/8/layout/list1"/>
    <dgm:cxn modelId="{8A37CDA6-040B-2241-B533-E9ECEF3AB997}" type="presParOf" srcId="{45981BF5-71E4-9540-8346-B39877074E46}" destId="{4F3789E9-F477-A649-B882-1B147C766FB9}" srcOrd="10" destOrd="0" presId="urn:microsoft.com/office/officeart/2005/8/layout/list1"/>
    <dgm:cxn modelId="{835E071A-94A1-4343-AED0-924A5F817872}" type="presParOf" srcId="{45981BF5-71E4-9540-8346-B39877074E46}" destId="{BCB611D9-F18D-2749-85EA-673FA15BBEA0}" srcOrd="11" destOrd="0" presId="urn:microsoft.com/office/officeart/2005/8/layout/list1"/>
    <dgm:cxn modelId="{F3ACFAD2-913F-7846-B4EF-DCD31B44275F}" type="presParOf" srcId="{45981BF5-71E4-9540-8346-B39877074E46}" destId="{F2108CAD-66BC-544E-BD60-A34FD77CCFA8}" srcOrd="12" destOrd="0" presId="urn:microsoft.com/office/officeart/2005/8/layout/list1"/>
    <dgm:cxn modelId="{C5525D28-1CE4-A346-BCD3-A98C3E54A83F}" type="presParOf" srcId="{F2108CAD-66BC-544E-BD60-A34FD77CCFA8}" destId="{E93CE807-BA14-814D-9992-E408D3B24C61}" srcOrd="0" destOrd="0" presId="urn:microsoft.com/office/officeart/2005/8/layout/list1"/>
    <dgm:cxn modelId="{C4EC9716-9D0A-8041-B74F-2228C0457EFA}" type="presParOf" srcId="{F2108CAD-66BC-544E-BD60-A34FD77CCFA8}" destId="{E4C35F6F-1551-1746-AA3B-E9F10FF2F526}" srcOrd="1" destOrd="0" presId="urn:microsoft.com/office/officeart/2005/8/layout/list1"/>
    <dgm:cxn modelId="{A52455EE-7646-224C-9309-2F561AD9B1A9}" type="presParOf" srcId="{45981BF5-71E4-9540-8346-B39877074E46}" destId="{9877E1EF-7C2B-2944-9446-5709937609C2}" srcOrd="13" destOrd="0" presId="urn:microsoft.com/office/officeart/2005/8/layout/list1"/>
    <dgm:cxn modelId="{AB999BE8-3344-3443-9455-7651539B070B}" type="presParOf" srcId="{45981BF5-71E4-9540-8346-B39877074E46}" destId="{CBC0FE92-FD60-4548-80CB-A6A3E5D4D49C}" srcOrd="14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7.xml><?xml version="1.0" encoding="utf-8"?>
<dgm:dataModel xmlns:dgm="http://schemas.openxmlformats.org/drawingml/2006/diagram" xmlns:a="http://schemas.openxmlformats.org/drawingml/2006/main">
  <dgm:ptLst>
    <dgm:pt modelId="{41D8C66D-5091-48BC-841F-A9981D5902C6}" type="doc">
      <dgm:prSet loTypeId="urn:microsoft.com/office/officeart/2005/8/layout/list1" loCatId="list" qsTypeId="urn:microsoft.com/office/officeart/2005/8/quickstyle/simple4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43041523-008B-4289-AA14-085D64B03C61}">
      <dgm:prSet/>
      <dgm:spPr/>
      <dgm:t>
        <a:bodyPr/>
        <a:lstStyle/>
        <a:p>
          <a:r>
            <a:rPr lang="fr-FR"/>
            <a:t>A. une anaphase II.</a:t>
          </a:r>
          <a:endParaRPr lang="en-US"/>
        </a:p>
      </dgm:t>
    </dgm:pt>
    <dgm:pt modelId="{14B0F9B8-09D9-42DA-B1AA-C48E41220A3D}" type="parTrans" cxnId="{43E38094-B944-40C5-B44C-5D2EEA94B3E5}">
      <dgm:prSet/>
      <dgm:spPr/>
      <dgm:t>
        <a:bodyPr/>
        <a:lstStyle/>
        <a:p>
          <a:endParaRPr lang="en-US"/>
        </a:p>
      </dgm:t>
    </dgm:pt>
    <dgm:pt modelId="{0C9D2234-C9EB-4A46-9173-D68AA3B38A39}" type="sibTrans" cxnId="{43E38094-B944-40C5-B44C-5D2EEA94B3E5}">
      <dgm:prSet/>
      <dgm:spPr/>
      <dgm:t>
        <a:bodyPr/>
        <a:lstStyle/>
        <a:p>
          <a:endParaRPr lang="en-US"/>
        </a:p>
      </dgm:t>
    </dgm:pt>
    <dgm:pt modelId="{F65AB80B-937F-4033-AC2F-CC3C16BB0FD1}">
      <dgm:prSet/>
      <dgm:spPr/>
      <dgm:t>
        <a:bodyPr/>
        <a:lstStyle/>
        <a:p>
          <a:r>
            <a:rPr lang="fr-FR"/>
            <a:t>B. une anaphase I.</a:t>
          </a:r>
          <a:endParaRPr lang="en-US"/>
        </a:p>
      </dgm:t>
    </dgm:pt>
    <dgm:pt modelId="{2E3170AF-16A3-4DCE-819A-4C7708ADE4FC}" type="parTrans" cxnId="{6B566D9A-0A99-4F4D-ABD6-F4BDC8D25FCD}">
      <dgm:prSet/>
      <dgm:spPr/>
      <dgm:t>
        <a:bodyPr/>
        <a:lstStyle/>
        <a:p>
          <a:endParaRPr lang="en-US"/>
        </a:p>
      </dgm:t>
    </dgm:pt>
    <dgm:pt modelId="{8B95C6D5-2531-4793-B987-25AC2AE7C330}" type="sibTrans" cxnId="{6B566D9A-0A99-4F4D-ABD6-F4BDC8D25FCD}">
      <dgm:prSet/>
      <dgm:spPr/>
      <dgm:t>
        <a:bodyPr/>
        <a:lstStyle/>
        <a:p>
          <a:endParaRPr lang="en-US"/>
        </a:p>
      </dgm:t>
    </dgm:pt>
    <dgm:pt modelId="{4D70B127-F451-4B2E-949F-C7AD5DC9E028}">
      <dgm:prSet/>
      <dgm:spPr/>
      <dgm:t>
        <a:bodyPr/>
        <a:lstStyle/>
        <a:p>
          <a:r>
            <a:rPr lang="fr-FR"/>
            <a:t>C. une métaphase de mitose.</a:t>
          </a:r>
          <a:endParaRPr lang="en-US"/>
        </a:p>
      </dgm:t>
    </dgm:pt>
    <dgm:pt modelId="{22768BEB-E658-44CC-8F9F-00476C4B8ED5}" type="parTrans" cxnId="{3AB7E29F-44BC-4841-A547-E8BA70B026F8}">
      <dgm:prSet/>
      <dgm:spPr/>
      <dgm:t>
        <a:bodyPr/>
        <a:lstStyle/>
        <a:p>
          <a:endParaRPr lang="en-US"/>
        </a:p>
      </dgm:t>
    </dgm:pt>
    <dgm:pt modelId="{5A7D6EC4-321F-4BAD-937C-FA9874EFC556}" type="sibTrans" cxnId="{3AB7E29F-44BC-4841-A547-E8BA70B026F8}">
      <dgm:prSet/>
      <dgm:spPr/>
      <dgm:t>
        <a:bodyPr/>
        <a:lstStyle/>
        <a:p>
          <a:endParaRPr lang="en-US"/>
        </a:p>
      </dgm:t>
    </dgm:pt>
    <dgm:pt modelId="{5B1C225E-CAF5-41EA-A5BC-3C335323FCAF}">
      <dgm:prSet/>
      <dgm:spPr/>
      <dgm:t>
        <a:bodyPr/>
        <a:lstStyle/>
        <a:p>
          <a:r>
            <a:rPr lang="fr-FR"/>
            <a:t>D. une interphase.</a:t>
          </a:r>
          <a:endParaRPr lang="en-US"/>
        </a:p>
      </dgm:t>
    </dgm:pt>
    <dgm:pt modelId="{A7614010-7616-4C73-B885-7FD7A484F0EF}" type="parTrans" cxnId="{91CD1289-C62D-45CC-848E-4D9CEC0C52AD}">
      <dgm:prSet/>
      <dgm:spPr/>
      <dgm:t>
        <a:bodyPr/>
        <a:lstStyle/>
        <a:p>
          <a:endParaRPr lang="en-US"/>
        </a:p>
      </dgm:t>
    </dgm:pt>
    <dgm:pt modelId="{C3AD5A97-2ECD-4EAF-931B-C8BE95C15BD3}" type="sibTrans" cxnId="{91CD1289-C62D-45CC-848E-4D9CEC0C52AD}">
      <dgm:prSet/>
      <dgm:spPr/>
      <dgm:t>
        <a:bodyPr/>
        <a:lstStyle/>
        <a:p>
          <a:endParaRPr lang="en-US"/>
        </a:p>
      </dgm:t>
    </dgm:pt>
    <dgm:pt modelId="{5FBBE564-CC1A-F74C-94DC-F3220319B802}" type="pres">
      <dgm:prSet presAssocID="{41D8C66D-5091-48BC-841F-A9981D5902C6}" presName="linear" presStyleCnt="0">
        <dgm:presLayoutVars>
          <dgm:dir/>
          <dgm:animLvl val="lvl"/>
          <dgm:resizeHandles val="exact"/>
        </dgm:presLayoutVars>
      </dgm:prSet>
      <dgm:spPr/>
    </dgm:pt>
    <dgm:pt modelId="{08FE03D5-0617-1940-B9B9-746BC2E66ECA}" type="pres">
      <dgm:prSet presAssocID="{43041523-008B-4289-AA14-085D64B03C61}" presName="parentLin" presStyleCnt="0"/>
      <dgm:spPr/>
    </dgm:pt>
    <dgm:pt modelId="{278A7AA2-809D-7A44-8174-8B490D25214A}" type="pres">
      <dgm:prSet presAssocID="{43041523-008B-4289-AA14-085D64B03C61}" presName="parentLeftMargin" presStyleLbl="node1" presStyleIdx="0" presStyleCnt="4"/>
      <dgm:spPr/>
    </dgm:pt>
    <dgm:pt modelId="{EE4D5DD8-C139-4A49-990B-23AE85773FC6}" type="pres">
      <dgm:prSet presAssocID="{43041523-008B-4289-AA14-085D64B03C61}" presName="parentText" presStyleLbl="node1" presStyleIdx="0" presStyleCnt="4">
        <dgm:presLayoutVars>
          <dgm:chMax val="0"/>
          <dgm:bulletEnabled val="1"/>
        </dgm:presLayoutVars>
      </dgm:prSet>
      <dgm:spPr/>
    </dgm:pt>
    <dgm:pt modelId="{CF8CC4FD-237F-904B-B6F7-22CA1D035381}" type="pres">
      <dgm:prSet presAssocID="{43041523-008B-4289-AA14-085D64B03C61}" presName="negativeSpace" presStyleCnt="0"/>
      <dgm:spPr/>
    </dgm:pt>
    <dgm:pt modelId="{C82A149D-DC75-F34B-8E41-362272954338}" type="pres">
      <dgm:prSet presAssocID="{43041523-008B-4289-AA14-085D64B03C61}" presName="childText" presStyleLbl="conFgAcc1" presStyleIdx="0" presStyleCnt="4">
        <dgm:presLayoutVars>
          <dgm:bulletEnabled val="1"/>
        </dgm:presLayoutVars>
      </dgm:prSet>
      <dgm:spPr/>
    </dgm:pt>
    <dgm:pt modelId="{5790BBF6-3FAD-DF40-B89A-0AB127F18719}" type="pres">
      <dgm:prSet presAssocID="{0C9D2234-C9EB-4A46-9173-D68AA3B38A39}" presName="spaceBetweenRectangles" presStyleCnt="0"/>
      <dgm:spPr/>
    </dgm:pt>
    <dgm:pt modelId="{C45CDFA4-81F0-6246-93CD-84A9131AEAE4}" type="pres">
      <dgm:prSet presAssocID="{F65AB80B-937F-4033-AC2F-CC3C16BB0FD1}" presName="parentLin" presStyleCnt="0"/>
      <dgm:spPr/>
    </dgm:pt>
    <dgm:pt modelId="{4A9CC67A-C74C-EF41-BA92-BBE95E479CE5}" type="pres">
      <dgm:prSet presAssocID="{F65AB80B-937F-4033-AC2F-CC3C16BB0FD1}" presName="parentLeftMargin" presStyleLbl="node1" presStyleIdx="0" presStyleCnt="4"/>
      <dgm:spPr/>
    </dgm:pt>
    <dgm:pt modelId="{1FE11FCA-8513-E84C-A903-978016B8844D}" type="pres">
      <dgm:prSet presAssocID="{F65AB80B-937F-4033-AC2F-CC3C16BB0FD1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843733B2-FAD7-1D41-95B6-438F917FC1E3}" type="pres">
      <dgm:prSet presAssocID="{F65AB80B-937F-4033-AC2F-CC3C16BB0FD1}" presName="negativeSpace" presStyleCnt="0"/>
      <dgm:spPr/>
    </dgm:pt>
    <dgm:pt modelId="{8F247393-BC6F-C74E-B30E-25819A2997CF}" type="pres">
      <dgm:prSet presAssocID="{F65AB80B-937F-4033-AC2F-CC3C16BB0FD1}" presName="childText" presStyleLbl="conFgAcc1" presStyleIdx="1" presStyleCnt="4">
        <dgm:presLayoutVars>
          <dgm:bulletEnabled val="1"/>
        </dgm:presLayoutVars>
      </dgm:prSet>
      <dgm:spPr/>
    </dgm:pt>
    <dgm:pt modelId="{3DEBB07A-45D1-8C45-B7B0-E4A95DF477AE}" type="pres">
      <dgm:prSet presAssocID="{8B95C6D5-2531-4793-B987-25AC2AE7C330}" presName="spaceBetweenRectangles" presStyleCnt="0"/>
      <dgm:spPr/>
    </dgm:pt>
    <dgm:pt modelId="{74D9FF74-57E3-F943-B89A-98DFBAC30711}" type="pres">
      <dgm:prSet presAssocID="{4D70B127-F451-4B2E-949F-C7AD5DC9E028}" presName="parentLin" presStyleCnt="0"/>
      <dgm:spPr/>
    </dgm:pt>
    <dgm:pt modelId="{DD404787-9A8F-104E-BCDE-7B6073C08FF9}" type="pres">
      <dgm:prSet presAssocID="{4D70B127-F451-4B2E-949F-C7AD5DC9E028}" presName="parentLeftMargin" presStyleLbl="node1" presStyleIdx="1" presStyleCnt="4"/>
      <dgm:spPr/>
    </dgm:pt>
    <dgm:pt modelId="{B189B580-C748-8F4C-8F35-045EE95F1910}" type="pres">
      <dgm:prSet presAssocID="{4D70B127-F451-4B2E-949F-C7AD5DC9E028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9C6BF68B-1364-474A-B5FC-3FE9127386AF}" type="pres">
      <dgm:prSet presAssocID="{4D70B127-F451-4B2E-949F-C7AD5DC9E028}" presName="negativeSpace" presStyleCnt="0"/>
      <dgm:spPr/>
    </dgm:pt>
    <dgm:pt modelId="{80DDD479-6F9C-084F-BD96-42500D031AB5}" type="pres">
      <dgm:prSet presAssocID="{4D70B127-F451-4B2E-949F-C7AD5DC9E028}" presName="childText" presStyleLbl="conFgAcc1" presStyleIdx="2" presStyleCnt="4">
        <dgm:presLayoutVars>
          <dgm:bulletEnabled val="1"/>
        </dgm:presLayoutVars>
      </dgm:prSet>
      <dgm:spPr/>
    </dgm:pt>
    <dgm:pt modelId="{4B4A5526-42CC-1144-BD0A-7F0BD2366ACA}" type="pres">
      <dgm:prSet presAssocID="{5A7D6EC4-321F-4BAD-937C-FA9874EFC556}" presName="spaceBetweenRectangles" presStyleCnt="0"/>
      <dgm:spPr/>
    </dgm:pt>
    <dgm:pt modelId="{BA208E33-A8E3-CA43-AC7A-6A6C50C3A470}" type="pres">
      <dgm:prSet presAssocID="{5B1C225E-CAF5-41EA-A5BC-3C335323FCAF}" presName="parentLin" presStyleCnt="0"/>
      <dgm:spPr/>
    </dgm:pt>
    <dgm:pt modelId="{80A6E5A8-C0AF-3647-B109-406CF1C719DF}" type="pres">
      <dgm:prSet presAssocID="{5B1C225E-CAF5-41EA-A5BC-3C335323FCAF}" presName="parentLeftMargin" presStyleLbl="node1" presStyleIdx="2" presStyleCnt="4"/>
      <dgm:spPr/>
    </dgm:pt>
    <dgm:pt modelId="{3D910963-6A6A-4F47-8433-72117FFDF727}" type="pres">
      <dgm:prSet presAssocID="{5B1C225E-CAF5-41EA-A5BC-3C335323FCAF}" presName="parentText" presStyleLbl="node1" presStyleIdx="3" presStyleCnt="4">
        <dgm:presLayoutVars>
          <dgm:chMax val="0"/>
          <dgm:bulletEnabled val="1"/>
        </dgm:presLayoutVars>
      </dgm:prSet>
      <dgm:spPr/>
    </dgm:pt>
    <dgm:pt modelId="{D19802BE-4398-C34C-95B0-D18F0175C285}" type="pres">
      <dgm:prSet presAssocID="{5B1C225E-CAF5-41EA-A5BC-3C335323FCAF}" presName="negativeSpace" presStyleCnt="0"/>
      <dgm:spPr/>
    </dgm:pt>
    <dgm:pt modelId="{A22F52EB-AE85-054D-984B-BDF0BCD56F61}" type="pres">
      <dgm:prSet presAssocID="{5B1C225E-CAF5-41EA-A5BC-3C335323FCAF}" presName="childText" presStyleLbl="conFgAcc1" presStyleIdx="3" presStyleCnt="4">
        <dgm:presLayoutVars>
          <dgm:bulletEnabled val="1"/>
        </dgm:presLayoutVars>
      </dgm:prSet>
      <dgm:spPr/>
    </dgm:pt>
  </dgm:ptLst>
  <dgm:cxnLst>
    <dgm:cxn modelId="{D676DC03-BC6D-E24F-9485-32CB80CAC295}" type="presOf" srcId="{5B1C225E-CAF5-41EA-A5BC-3C335323FCAF}" destId="{3D910963-6A6A-4F47-8433-72117FFDF727}" srcOrd="1" destOrd="0" presId="urn:microsoft.com/office/officeart/2005/8/layout/list1"/>
    <dgm:cxn modelId="{4F0E6316-114D-C04B-8F6A-C0092DFB5103}" type="presOf" srcId="{4D70B127-F451-4B2E-949F-C7AD5DC9E028}" destId="{DD404787-9A8F-104E-BCDE-7B6073C08FF9}" srcOrd="0" destOrd="0" presId="urn:microsoft.com/office/officeart/2005/8/layout/list1"/>
    <dgm:cxn modelId="{E9127556-DD6E-CD4B-BF63-DB089E9D91F8}" type="presOf" srcId="{5B1C225E-CAF5-41EA-A5BC-3C335323FCAF}" destId="{80A6E5A8-C0AF-3647-B109-406CF1C719DF}" srcOrd="0" destOrd="0" presId="urn:microsoft.com/office/officeart/2005/8/layout/list1"/>
    <dgm:cxn modelId="{91CD1289-C62D-45CC-848E-4D9CEC0C52AD}" srcId="{41D8C66D-5091-48BC-841F-A9981D5902C6}" destId="{5B1C225E-CAF5-41EA-A5BC-3C335323FCAF}" srcOrd="3" destOrd="0" parTransId="{A7614010-7616-4C73-B885-7FD7A484F0EF}" sibTransId="{C3AD5A97-2ECD-4EAF-931B-C8BE95C15BD3}"/>
    <dgm:cxn modelId="{43E38094-B944-40C5-B44C-5D2EEA94B3E5}" srcId="{41D8C66D-5091-48BC-841F-A9981D5902C6}" destId="{43041523-008B-4289-AA14-085D64B03C61}" srcOrd="0" destOrd="0" parTransId="{14B0F9B8-09D9-42DA-B1AA-C48E41220A3D}" sibTransId="{0C9D2234-C9EB-4A46-9173-D68AA3B38A39}"/>
    <dgm:cxn modelId="{6B566D9A-0A99-4F4D-ABD6-F4BDC8D25FCD}" srcId="{41D8C66D-5091-48BC-841F-A9981D5902C6}" destId="{F65AB80B-937F-4033-AC2F-CC3C16BB0FD1}" srcOrd="1" destOrd="0" parTransId="{2E3170AF-16A3-4DCE-819A-4C7708ADE4FC}" sibTransId="{8B95C6D5-2531-4793-B987-25AC2AE7C330}"/>
    <dgm:cxn modelId="{3AB7E29F-44BC-4841-A547-E8BA70B026F8}" srcId="{41D8C66D-5091-48BC-841F-A9981D5902C6}" destId="{4D70B127-F451-4B2E-949F-C7AD5DC9E028}" srcOrd="2" destOrd="0" parTransId="{22768BEB-E658-44CC-8F9F-00476C4B8ED5}" sibTransId="{5A7D6EC4-321F-4BAD-937C-FA9874EFC556}"/>
    <dgm:cxn modelId="{9AA1BBB1-ACBA-0D4D-BF03-BFBB3BAFE876}" type="presOf" srcId="{F65AB80B-937F-4033-AC2F-CC3C16BB0FD1}" destId="{4A9CC67A-C74C-EF41-BA92-BBE95E479CE5}" srcOrd="0" destOrd="0" presId="urn:microsoft.com/office/officeart/2005/8/layout/list1"/>
    <dgm:cxn modelId="{F2E4CACA-CFBD-A643-8C54-2919FCC4D09B}" type="presOf" srcId="{43041523-008B-4289-AA14-085D64B03C61}" destId="{278A7AA2-809D-7A44-8174-8B490D25214A}" srcOrd="0" destOrd="0" presId="urn:microsoft.com/office/officeart/2005/8/layout/list1"/>
    <dgm:cxn modelId="{4DFA4DD7-794C-244E-9FBB-F386D8C6AB37}" type="presOf" srcId="{4D70B127-F451-4B2E-949F-C7AD5DC9E028}" destId="{B189B580-C748-8F4C-8F35-045EE95F1910}" srcOrd="1" destOrd="0" presId="urn:microsoft.com/office/officeart/2005/8/layout/list1"/>
    <dgm:cxn modelId="{62DA69DC-FF85-8744-B8CE-DD884E83D48A}" type="presOf" srcId="{41D8C66D-5091-48BC-841F-A9981D5902C6}" destId="{5FBBE564-CC1A-F74C-94DC-F3220319B802}" srcOrd="0" destOrd="0" presId="urn:microsoft.com/office/officeart/2005/8/layout/list1"/>
    <dgm:cxn modelId="{50A1C5E0-312C-CB49-889A-613363A761A6}" type="presOf" srcId="{43041523-008B-4289-AA14-085D64B03C61}" destId="{EE4D5DD8-C139-4A49-990B-23AE85773FC6}" srcOrd="1" destOrd="0" presId="urn:microsoft.com/office/officeart/2005/8/layout/list1"/>
    <dgm:cxn modelId="{97A6B0F9-3C8F-D94A-830B-CA3FA49D3C53}" type="presOf" srcId="{F65AB80B-937F-4033-AC2F-CC3C16BB0FD1}" destId="{1FE11FCA-8513-E84C-A903-978016B8844D}" srcOrd="1" destOrd="0" presId="urn:microsoft.com/office/officeart/2005/8/layout/list1"/>
    <dgm:cxn modelId="{C891BCBC-620D-DC46-B7B0-62A801D57D17}" type="presParOf" srcId="{5FBBE564-CC1A-F74C-94DC-F3220319B802}" destId="{08FE03D5-0617-1940-B9B9-746BC2E66ECA}" srcOrd="0" destOrd="0" presId="urn:microsoft.com/office/officeart/2005/8/layout/list1"/>
    <dgm:cxn modelId="{6E11FE71-7AB5-EB4A-A145-9EC4D2D6E7A8}" type="presParOf" srcId="{08FE03D5-0617-1940-B9B9-746BC2E66ECA}" destId="{278A7AA2-809D-7A44-8174-8B490D25214A}" srcOrd="0" destOrd="0" presId="urn:microsoft.com/office/officeart/2005/8/layout/list1"/>
    <dgm:cxn modelId="{83DD427C-F616-6844-ACE8-896D6CDFC18B}" type="presParOf" srcId="{08FE03D5-0617-1940-B9B9-746BC2E66ECA}" destId="{EE4D5DD8-C139-4A49-990B-23AE85773FC6}" srcOrd="1" destOrd="0" presId="urn:microsoft.com/office/officeart/2005/8/layout/list1"/>
    <dgm:cxn modelId="{5C4F3E3A-FC22-EB49-94EF-9E687AFEDAB0}" type="presParOf" srcId="{5FBBE564-CC1A-F74C-94DC-F3220319B802}" destId="{CF8CC4FD-237F-904B-B6F7-22CA1D035381}" srcOrd="1" destOrd="0" presId="urn:microsoft.com/office/officeart/2005/8/layout/list1"/>
    <dgm:cxn modelId="{A4D452D0-62C8-3448-BC10-7EC47898301D}" type="presParOf" srcId="{5FBBE564-CC1A-F74C-94DC-F3220319B802}" destId="{C82A149D-DC75-F34B-8E41-362272954338}" srcOrd="2" destOrd="0" presId="urn:microsoft.com/office/officeart/2005/8/layout/list1"/>
    <dgm:cxn modelId="{73B839E7-62F6-F047-ADA4-81984F26EE5B}" type="presParOf" srcId="{5FBBE564-CC1A-F74C-94DC-F3220319B802}" destId="{5790BBF6-3FAD-DF40-B89A-0AB127F18719}" srcOrd="3" destOrd="0" presId="urn:microsoft.com/office/officeart/2005/8/layout/list1"/>
    <dgm:cxn modelId="{5ACC9279-F7E3-A441-96A4-DB29291C17AA}" type="presParOf" srcId="{5FBBE564-CC1A-F74C-94DC-F3220319B802}" destId="{C45CDFA4-81F0-6246-93CD-84A9131AEAE4}" srcOrd="4" destOrd="0" presId="urn:microsoft.com/office/officeart/2005/8/layout/list1"/>
    <dgm:cxn modelId="{83D29BA6-8733-8F4C-A952-9E0CC10A96BB}" type="presParOf" srcId="{C45CDFA4-81F0-6246-93CD-84A9131AEAE4}" destId="{4A9CC67A-C74C-EF41-BA92-BBE95E479CE5}" srcOrd="0" destOrd="0" presId="urn:microsoft.com/office/officeart/2005/8/layout/list1"/>
    <dgm:cxn modelId="{2C11CA1F-AD22-A04C-8EEF-3536F6365395}" type="presParOf" srcId="{C45CDFA4-81F0-6246-93CD-84A9131AEAE4}" destId="{1FE11FCA-8513-E84C-A903-978016B8844D}" srcOrd="1" destOrd="0" presId="urn:microsoft.com/office/officeart/2005/8/layout/list1"/>
    <dgm:cxn modelId="{1F40D6C5-3836-494C-BFB7-920A0F25D15E}" type="presParOf" srcId="{5FBBE564-CC1A-F74C-94DC-F3220319B802}" destId="{843733B2-FAD7-1D41-95B6-438F917FC1E3}" srcOrd="5" destOrd="0" presId="urn:microsoft.com/office/officeart/2005/8/layout/list1"/>
    <dgm:cxn modelId="{8124FC88-2EED-564A-A116-BEF00A3A605F}" type="presParOf" srcId="{5FBBE564-CC1A-F74C-94DC-F3220319B802}" destId="{8F247393-BC6F-C74E-B30E-25819A2997CF}" srcOrd="6" destOrd="0" presId="urn:microsoft.com/office/officeart/2005/8/layout/list1"/>
    <dgm:cxn modelId="{759D4E9B-FC02-B74C-86A1-4AF7FADE03D6}" type="presParOf" srcId="{5FBBE564-CC1A-F74C-94DC-F3220319B802}" destId="{3DEBB07A-45D1-8C45-B7B0-E4A95DF477AE}" srcOrd="7" destOrd="0" presId="urn:microsoft.com/office/officeart/2005/8/layout/list1"/>
    <dgm:cxn modelId="{33F55D92-3C37-B943-BD2C-A91FA101BB1B}" type="presParOf" srcId="{5FBBE564-CC1A-F74C-94DC-F3220319B802}" destId="{74D9FF74-57E3-F943-B89A-98DFBAC30711}" srcOrd="8" destOrd="0" presId="urn:microsoft.com/office/officeart/2005/8/layout/list1"/>
    <dgm:cxn modelId="{5A234E63-B566-3C4E-8983-8A0400DB0074}" type="presParOf" srcId="{74D9FF74-57E3-F943-B89A-98DFBAC30711}" destId="{DD404787-9A8F-104E-BCDE-7B6073C08FF9}" srcOrd="0" destOrd="0" presId="urn:microsoft.com/office/officeart/2005/8/layout/list1"/>
    <dgm:cxn modelId="{28182EA2-9883-6F45-B63D-D8BD4E50637B}" type="presParOf" srcId="{74D9FF74-57E3-F943-B89A-98DFBAC30711}" destId="{B189B580-C748-8F4C-8F35-045EE95F1910}" srcOrd="1" destOrd="0" presId="urn:microsoft.com/office/officeart/2005/8/layout/list1"/>
    <dgm:cxn modelId="{054B4B80-54F5-FC46-91D7-12B151A6D972}" type="presParOf" srcId="{5FBBE564-CC1A-F74C-94DC-F3220319B802}" destId="{9C6BF68B-1364-474A-B5FC-3FE9127386AF}" srcOrd="9" destOrd="0" presId="urn:microsoft.com/office/officeart/2005/8/layout/list1"/>
    <dgm:cxn modelId="{1001F9DC-1F02-6D4C-ABEB-50AFCBADC071}" type="presParOf" srcId="{5FBBE564-CC1A-F74C-94DC-F3220319B802}" destId="{80DDD479-6F9C-084F-BD96-42500D031AB5}" srcOrd="10" destOrd="0" presId="urn:microsoft.com/office/officeart/2005/8/layout/list1"/>
    <dgm:cxn modelId="{240F1698-4C72-9D44-84BB-6EFDE7D97790}" type="presParOf" srcId="{5FBBE564-CC1A-F74C-94DC-F3220319B802}" destId="{4B4A5526-42CC-1144-BD0A-7F0BD2366ACA}" srcOrd="11" destOrd="0" presId="urn:microsoft.com/office/officeart/2005/8/layout/list1"/>
    <dgm:cxn modelId="{4DE8FCFF-8401-4642-AED8-5C8C5860C09C}" type="presParOf" srcId="{5FBBE564-CC1A-F74C-94DC-F3220319B802}" destId="{BA208E33-A8E3-CA43-AC7A-6A6C50C3A470}" srcOrd="12" destOrd="0" presId="urn:microsoft.com/office/officeart/2005/8/layout/list1"/>
    <dgm:cxn modelId="{9ED6EC5A-32E6-2043-833B-6937DC5FEAD2}" type="presParOf" srcId="{BA208E33-A8E3-CA43-AC7A-6A6C50C3A470}" destId="{80A6E5A8-C0AF-3647-B109-406CF1C719DF}" srcOrd="0" destOrd="0" presId="urn:microsoft.com/office/officeart/2005/8/layout/list1"/>
    <dgm:cxn modelId="{C64DC8DE-50D3-A440-8032-67CD83F4ACA3}" type="presParOf" srcId="{BA208E33-A8E3-CA43-AC7A-6A6C50C3A470}" destId="{3D910963-6A6A-4F47-8433-72117FFDF727}" srcOrd="1" destOrd="0" presId="urn:microsoft.com/office/officeart/2005/8/layout/list1"/>
    <dgm:cxn modelId="{D3C5AFF1-B759-B744-842F-9D62AF53F43B}" type="presParOf" srcId="{5FBBE564-CC1A-F74C-94DC-F3220319B802}" destId="{D19802BE-4398-C34C-95B0-D18F0175C285}" srcOrd="13" destOrd="0" presId="urn:microsoft.com/office/officeart/2005/8/layout/list1"/>
    <dgm:cxn modelId="{CD89452D-EBF6-FF44-AD41-6B8217645A06}" type="presParOf" srcId="{5FBBE564-CC1A-F74C-94DC-F3220319B802}" destId="{A22F52EB-AE85-054D-984B-BDF0BCD56F61}" srcOrd="14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8.xml><?xml version="1.0" encoding="utf-8"?>
<dgm:dataModel xmlns:dgm="http://schemas.openxmlformats.org/drawingml/2006/diagram" xmlns:a="http://schemas.openxmlformats.org/drawingml/2006/main">
  <dgm:ptLst>
    <dgm:pt modelId="{41D8C66D-5091-48BC-841F-A9981D5902C6}" type="doc">
      <dgm:prSet loTypeId="urn:microsoft.com/office/officeart/2005/8/layout/list1" loCatId="list" qsTypeId="urn:microsoft.com/office/officeart/2005/8/quickstyle/simple4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43041523-008B-4289-AA14-085D64B03C61}">
      <dgm:prSet/>
      <dgm:spPr/>
      <dgm:t>
        <a:bodyPr/>
        <a:lstStyle/>
        <a:p>
          <a:r>
            <a:rPr lang="fr-FR"/>
            <a:t>A. une anaphase II.</a:t>
          </a:r>
          <a:endParaRPr lang="en-US"/>
        </a:p>
      </dgm:t>
    </dgm:pt>
    <dgm:pt modelId="{14B0F9B8-09D9-42DA-B1AA-C48E41220A3D}" type="parTrans" cxnId="{43E38094-B944-40C5-B44C-5D2EEA94B3E5}">
      <dgm:prSet/>
      <dgm:spPr/>
      <dgm:t>
        <a:bodyPr/>
        <a:lstStyle/>
        <a:p>
          <a:endParaRPr lang="en-US"/>
        </a:p>
      </dgm:t>
    </dgm:pt>
    <dgm:pt modelId="{0C9D2234-C9EB-4A46-9173-D68AA3B38A39}" type="sibTrans" cxnId="{43E38094-B944-40C5-B44C-5D2EEA94B3E5}">
      <dgm:prSet/>
      <dgm:spPr/>
      <dgm:t>
        <a:bodyPr/>
        <a:lstStyle/>
        <a:p>
          <a:endParaRPr lang="en-US"/>
        </a:p>
      </dgm:t>
    </dgm:pt>
    <dgm:pt modelId="{F65AB80B-937F-4033-AC2F-CC3C16BB0FD1}">
      <dgm:prSet/>
      <dgm:spPr/>
      <dgm:t>
        <a:bodyPr/>
        <a:lstStyle/>
        <a:p>
          <a:r>
            <a:rPr lang="fr-FR" dirty="0">
              <a:solidFill>
                <a:schemeClr val="tx1"/>
              </a:solidFill>
              <a:highlight>
                <a:srgbClr val="FFFF00"/>
              </a:highlight>
            </a:rPr>
            <a:t>B. une anaphase I.</a:t>
          </a:r>
          <a:endParaRPr lang="en-US" dirty="0">
            <a:solidFill>
              <a:schemeClr val="tx1"/>
            </a:solidFill>
            <a:highlight>
              <a:srgbClr val="FFFF00"/>
            </a:highlight>
          </a:endParaRPr>
        </a:p>
      </dgm:t>
    </dgm:pt>
    <dgm:pt modelId="{2E3170AF-16A3-4DCE-819A-4C7708ADE4FC}" type="parTrans" cxnId="{6B566D9A-0A99-4F4D-ABD6-F4BDC8D25FCD}">
      <dgm:prSet/>
      <dgm:spPr/>
      <dgm:t>
        <a:bodyPr/>
        <a:lstStyle/>
        <a:p>
          <a:endParaRPr lang="en-US"/>
        </a:p>
      </dgm:t>
    </dgm:pt>
    <dgm:pt modelId="{8B95C6D5-2531-4793-B987-25AC2AE7C330}" type="sibTrans" cxnId="{6B566D9A-0A99-4F4D-ABD6-F4BDC8D25FCD}">
      <dgm:prSet/>
      <dgm:spPr/>
      <dgm:t>
        <a:bodyPr/>
        <a:lstStyle/>
        <a:p>
          <a:endParaRPr lang="en-US"/>
        </a:p>
      </dgm:t>
    </dgm:pt>
    <dgm:pt modelId="{4D70B127-F451-4B2E-949F-C7AD5DC9E028}">
      <dgm:prSet/>
      <dgm:spPr/>
      <dgm:t>
        <a:bodyPr/>
        <a:lstStyle/>
        <a:p>
          <a:r>
            <a:rPr lang="fr-FR"/>
            <a:t>C. une métaphase de mitose.</a:t>
          </a:r>
          <a:endParaRPr lang="en-US"/>
        </a:p>
      </dgm:t>
    </dgm:pt>
    <dgm:pt modelId="{22768BEB-E658-44CC-8F9F-00476C4B8ED5}" type="parTrans" cxnId="{3AB7E29F-44BC-4841-A547-E8BA70B026F8}">
      <dgm:prSet/>
      <dgm:spPr/>
      <dgm:t>
        <a:bodyPr/>
        <a:lstStyle/>
        <a:p>
          <a:endParaRPr lang="en-US"/>
        </a:p>
      </dgm:t>
    </dgm:pt>
    <dgm:pt modelId="{5A7D6EC4-321F-4BAD-937C-FA9874EFC556}" type="sibTrans" cxnId="{3AB7E29F-44BC-4841-A547-E8BA70B026F8}">
      <dgm:prSet/>
      <dgm:spPr/>
      <dgm:t>
        <a:bodyPr/>
        <a:lstStyle/>
        <a:p>
          <a:endParaRPr lang="en-US"/>
        </a:p>
      </dgm:t>
    </dgm:pt>
    <dgm:pt modelId="{5B1C225E-CAF5-41EA-A5BC-3C335323FCAF}">
      <dgm:prSet/>
      <dgm:spPr/>
      <dgm:t>
        <a:bodyPr/>
        <a:lstStyle/>
        <a:p>
          <a:r>
            <a:rPr lang="fr-FR"/>
            <a:t>D. une interphase.</a:t>
          </a:r>
          <a:endParaRPr lang="en-US"/>
        </a:p>
      </dgm:t>
    </dgm:pt>
    <dgm:pt modelId="{A7614010-7616-4C73-B885-7FD7A484F0EF}" type="parTrans" cxnId="{91CD1289-C62D-45CC-848E-4D9CEC0C52AD}">
      <dgm:prSet/>
      <dgm:spPr/>
      <dgm:t>
        <a:bodyPr/>
        <a:lstStyle/>
        <a:p>
          <a:endParaRPr lang="en-US"/>
        </a:p>
      </dgm:t>
    </dgm:pt>
    <dgm:pt modelId="{C3AD5A97-2ECD-4EAF-931B-C8BE95C15BD3}" type="sibTrans" cxnId="{91CD1289-C62D-45CC-848E-4D9CEC0C52AD}">
      <dgm:prSet/>
      <dgm:spPr/>
      <dgm:t>
        <a:bodyPr/>
        <a:lstStyle/>
        <a:p>
          <a:endParaRPr lang="en-US"/>
        </a:p>
      </dgm:t>
    </dgm:pt>
    <dgm:pt modelId="{5FBBE564-CC1A-F74C-94DC-F3220319B802}" type="pres">
      <dgm:prSet presAssocID="{41D8C66D-5091-48BC-841F-A9981D5902C6}" presName="linear" presStyleCnt="0">
        <dgm:presLayoutVars>
          <dgm:dir/>
          <dgm:animLvl val="lvl"/>
          <dgm:resizeHandles val="exact"/>
        </dgm:presLayoutVars>
      </dgm:prSet>
      <dgm:spPr/>
    </dgm:pt>
    <dgm:pt modelId="{08FE03D5-0617-1940-B9B9-746BC2E66ECA}" type="pres">
      <dgm:prSet presAssocID="{43041523-008B-4289-AA14-085D64B03C61}" presName="parentLin" presStyleCnt="0"/>
      <dgm:spPr/>
    </dgm:pt>
    <dgm:pt modelId="{278A7AA2-809D-7A44-8174-8B490D25214A}" type="pres">
      <dgm:prSet presAssocID="{43041523-008B-4289-AA14-085D64B03C61}" presName="parentLeftMargin" presStyleLbl="node1" presStyleIdx="0" presStyleCnt="4"/>
      <dgm:spPr/>
    </dgm:pt>
    <dgm:pt modelId="{EE4D5DD8-C139-4A49-990B-23AE85773FC6}" type="pres">
      <dgm:prSet presAssocID="{43041523-008B-4289-AA14-085D64B03C61}" presName="parentText" presStyleLbl="node1" presStyleIdx="0" presStyleCnt="4">
        <dgm:presLayoutVars>
          <dgm:chMax val="0"/>
          <dgm:bulletEnabled val="1"/>
        </dgm:presLayoutVars>
      </dgm:prSet>
      <dgm:spPr/>
    </dgm:pt>
    <dgm:pt modelId="{CF8CC4FD-237F-904B-B6F7-22CA1D035381}" type="pres">
      <dgm:prSet presAssocID="{43041523-008B-4289-AA14-085D64B03C61}" presName="negativeSpace" presStyleCnt="0"/>
      <dgm:spPr/>
    </dgm:pt>
    <dgm:pt modelId="{C82A149D-DC75-F34B-8E41-362272954338}" type="pres">
      <dgm:prSet presAssocID="{43041523-008B-4289-AA14-085D64B03C61}" presName="childText" presStyleLbl="conFgAcc1" presStyleIdx="0" presStyleCnt="4">
        <dgm:presLayoutVars>
          <dgm:bulletEnabled val="1"/>
        </dgm:presLayoutVars>
      </dgm:prSet>
      <dgm:spPr/>
    </dgm:pt>
    <dgm:pt modelId="{5790BBF6-3FAD-DF40-B89A-0AB127F18719}" type="pres">
      <dgm:prSet presAssocID="{0C9D2234-C9EB-4A46-9173-D68AA3B38A39}" presName="spaceBetweenRectangles" presStyleCnt="0"/>
      <dgm:spPr/>
    </dgm:pt>
    <dgm:pt modelId="{C45CDFA4-81F0-6246-93CD-84A9131AEAE4}" type="pres">
      <dgm:prSet presAssocID="{F65AB80B-937F-4033-AC2F-CC3C16BB0FD1}" presName="parentLin" presStyleCnt="0"/>
      <dgm:spPr/>
    </dgm:pt>
    <dgm:pt modelId="{4A9CC67A-C74C-EF41-BA92-BBE95E479CE5}" type="pres">
      <dgm:prSet presAssocID="{F65AB80B-937F-4033-AC2F-CC3C16BB0FD1}" presName="parentLeftMargin" presStyleLbl="node1" presStyleIdx="0" presStyleCnt="4"/>
      <dgm:spPr/>
    </dgm:pt>
    <dgm:pt modelId="{1FE11FCA-8513-E84C-A903-978016B8844D}" type="pres">
      <dgm:prSet presAssocID="{F65AB80B-937F-4033-AC2F-CC3C16BB0FD1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843733B2-FAD7-1D41-95B6-438F917FC1E3}" type="pres">
      <dgm:prSet presAssocID="{F65AB80B-937F-4033-AC2F-CC3C16BB0FD1}" presName="negativeSpace" presStyleCnt="0"/>
      <dgm:spPr/>
    </dgm:pt>
    <dgm:pt modelId="{8F247393-BC6F-C74E-B30E-25819A2997CF}" type="pres">
      <dgm:prSet presAssocID="{F65AB80B-937F-4033-AC2F-CC3C16BB0FD1}" presName="childText" presStyleLbl="conFgAcc1" presStyleIdx="1" presStyleCnt="4">
        <dgm:presLayoutVars>
          <dgm:bulletEnabled val="1"/>
        </dgm:presLayoutVars>
      </dgm:prSet>
      <dgm:spPr/>
    </dgm:pt>
    <dgm:pt modelId="{3DEBB07A-45D1-8C45-B7B0-E4A95DF477AE}" type="pres">
      <dgm:prSet presAssocID="{8B95C6D5-2531-4793-B987-25AC2AE7C330}" presName="spaceBetweenRectangles" presStyleCnt="0"/>
      <dgm:spPr/>
    </dgm:pt>
    <dgm:pt modelId="{74D9FF74-57E3-F943-B89A-98DFBAC30711}" type="pres">
      <dgm:prSet presAssocID="{4D70B127-F451-4B2E-949F-C7AD5DC9E028}" presName="parentLin" presStyleCnt="0"/>
      <dgm:spPr/>
    </dgm:pt>
    <dgm:pt modelId="{DD404787-9A8F-104E-BCDE-7B6073C08FF9}" type="pres">
      <dgm:prSet presAssocID="{4D70B127-F451-4B2E-949F-C7AD5DC9E028}" presName="parentLeftMargin" presStyleLbl="node1" presStyleIdx="1" presStyleCnt="4"/>
      <dgm:spPr/>
    </dgm:pt>
    <dgm:pt modelId="{B189B580-C748-8F4C-8F35-045EE95F1910}" type="pres">
      <dgm:prSet presAssocID="{4D70B127-F451-4B2E-949F-C7AD5DC9E028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9C6BF68B-1364-474A-B5FC-3FE9127386AF}" type="pres">
      <dgm:prSet presAssocID="{4D70B127-F451-4B2E-949F-C7AD5DC9E028}" presName="negativeSpace" presStyleCnt="0"/>
      <dgm:spPr/>
    </dgm:pt>
    <dgm:pt modelId="{80DDD479-6F9C-084F-BD96-42500D031AB5}" type="pres">
      <dgm:prSet presAssocID="{4D70B127-F451-4B2E-949F-C7AD5DC9E028}" presName="childText" presStyleLbl="conFgAcc1" presStyleIdx="2" presStyleCnt="4">
        <dgm:presLayoutVars>
          <dgm:bulletEnabled val="1"/>
        </dgm:presLayoutVars>
      </dgm:prSet>
      <dgm:spPr/>
    </dgm:pt>
    <dgm:pt modelId="{4B4A5526-42CC-1144-BD0A-7F0BD2366ACA}" type="pres">
      <dgm:prSet presAssocID="{5A7D6EC4-321F-4BAD-937C-FA9874EFC556}" presName="spaceBetweenRectangles" presStyleCnt="0"/>
      <dgm:spPr/>
    </dgm:pt>
    <dgm:pt modelId="{BA208E33-A8E3-CA43-AC7A-6A6C50C3A470}" type="pres">
      <dgm:prSet presAssocID="{5B1C225E-CAF5-41EA-A5BC-3C335323FCAF}" presName="parentLin" presStyleCnt="0"/>
      <dgm:spPr/>
    </dgm:pt>
    <dgm:pt modelId="{80A6E5A8-C0AF-3647-B109-406CF1C719DF}" type="pres">
      <dgm:prSet presAssocID="{5B1C225E-CAF5-41EA-A5BC-3C335323FCAF}" presName="parentLeftMargin" presStyleLbl="node1" presStyleIdx="2" presStyleCnt="4"/>
      <dgm:spPr/>
    </dgm:pt>
    <dgm:pt modelId="{3D910963-6A6A-4F47-8433-72117FFDF727}" type="pres">
      <dgm:prSet presAssocID="{5B1C225E-CAF5-41EA-A5BC-3C335323FCAF}" presName="parentText" presStyleLbl="node1" presStyleIdx="3" presStyleCnt="4">
        <dgm:presLayoutVars>
          <dgm:chMax val="0"/>
          <dgm:bulletEnabled val="1"/>
        </dgm:presLayoutVars>
      </dgm:prSet>
      <dgm:spPr/>
    </dgm:pt>
    <dgm:pt modelId="{D19802BE-4398-C34C-95B0-D18F0175C285}" type="pres">
      <dgm:prSet presAssocID="{5B1C225E-CAF5-41EA-A5BC-3C335323FCAF}" presName="negativeSpace" presStyleCnt="0"/>
      <dgm:spPr/>
    </dgm:pt>
    <dgm:pt modelId="{A22F52EB-AE85-054D-984B-BDF0BCD56F61}" type="pres">
      <dgm:prSet presAssocID="{5B1C225E-CAF5-41EA-A5BC-3C335323FCAF}" presName="childText" presStyleLbl="conFgAcc1" presStyleIdx="3" presStyleCnt="4">
        <dgm:presLayoutVars>
          <dgm:bulletEnabled val="1"/>
        </dgm:presLayoutVars>
      </dgm:prSet>
      <dgm:spPr/>
    </dgm:pt>
  </dgm:ptLst>
  <dgm:cxnLst>
    <dgm:cxn modelId="{D676DC03-BC6D-E24F-9485-32CB80CAC295}" type="presOf" srcId="{5B1C225E-CAF5-41EA-A5BC-3C335323FCAF}" destId="{3D910963-6A6A-4F47-8433-72117FFDF727}" srcOrd="1" destOrd="0" presId="urn:microsoft.com/office/officeart/2005/8/layout/list1"/>
    <dgm:cxn modelId="{4F0E6316-114D-C04B-8F6A-C0092DFB5103}" type="presOf" srcId="{4D70B127-F451-4B2E-949F-C7AD5DC9E028}" destId="{DD404787-9A8F-104E-BCDE-7B6073C08FF9}" srcOrd="0" destOrd="0" presId="urn:microsoft.com/office/officeart/2005/8/layout/list1"/>
    <dgm:cxn modelId="{E9127556-DD6E-CD4B-BF63-DB089E9D91F8}" type="presOf" srcId="{5B1C225E-CAF5-41EA-A5BC-3C335323FCAF}" destId="{80A6E5A8-C0AF-3647-B109-406CF1C719DF}" srcOrd="0" destOrd="0" presId="urn:microsoft.com/office/officeart/2005/8/layout/list1"/>
    <dgm:cxn modelId="{91CD1289-C62D-45CC-848E-4D9CEC0C52AD}" srcId="{41D8C66D-5091-48BC-841F-A9981D5902C6}" destId="{5B1C225E-CAF5-41EA-A5BC-3C335323FCAF}" srcOrd="3" destOrd="0" parTransId="{A7614010-7616-4C73-B885-7FD7A484F0EF}" sibTransId="{C3AD5A97-2ECD-4EAF-931B-C8BE95C15BD3}"/>
    <dgm:cxn modelId="{43E38094-B944-40C5-B44C-5D2EEA94B3E5}" srcId="{41D8C66D-5091-48BC-841F-A9981D5902C6}" destId="{43041523-008B-4289-AA14-085D64B03C61}" srcOrd="0" destOrd="0" parTransId="{14B0F9B8-09D9-42DA-B1AA-C48E41220A3D}" sibTransId="{0C9D2234-C9EB-4A46-9173-D68AA3B38A39}"/>
    <dgm:cxn modelId="{6B566D9A-0A99-4F4D-ABD6-F4BDC8D25FCD}" srcId="{41D8C66D-5091-48BC-841F-A9981D5902C6}" destId="{F65AB80B-937F-4033-AC2F-CC3C16BB0FD1}" srcOrd="1" destOrd="0" parTransId="{2E3170AF-16A3-4DCE-819A-4C7708ADE4FC}" sibTransId="{8B95C6D5-2531-4793-B987-25AC2AE7C330}"/>
    <dgm:cxn modelId="{3AB7E29F-44BC-4841-A547-E8BA70B026F8}" srcId="{41D8C66D-5091-48BC-841F-A9981D5902C6}" destId="{4D70B127-F451-4B2E-949F-C7AD5DC9E028}" srcOrd="2" destOrd="0" parTransId="{22768BEB-E658-44CC-8F9F-00476C4B8ED5}" sibTransId="{5A7D6EC4-321F-4BAD-937C-FA9874EFC556}"/>
    <dgm:cxn modelId="{9AA1BBB1-ACBA-0D4D-BF03-BFBB3BAFE876}" type="presOf" srcId="{F65AB80B-937F-4033-AC2F-CC3C16BB0FD1}" destId="{4A9CC67A-C74C-EF41-BA92-BBE95E479CE5}" srcOrd="0" destOrd="0" presId="urn:microsoft.com/office/officeart/2005/8/layout/list1"/>
    <dgm:cxn modelId="{F2E4CACA-CFBD-A643-8C54-2919FCC4D09B}" type="presOf" srcId="{43041523-008B-4289-AA14-085D64B03C61}" destId="{278A7AA2-809D-7A44-8174-8B490D25214A}" srcOrd="0" destOrd="0" presId="urn:microsoft.com/office/officeart/2005/8/layout/list1"/>
    <dgm:cxn modelId="{4DFA4DD7-794C-244E-9FBB-F386D8C6AB37}" type="presOf" srcId="{4D70B127-F451-4B2E-949F-C7AD5DC9E028}" destId="{B189B580-C748-8F4C-8F35-045EE95F1910}" srcOrd="1" destOrd="0" presId="urn:microsoft.com/office/officeart/2005/8/layout/list1"/>
    <dgm:cxn modelId="{62DA69DC-FF85-8744-B8CE-DD884E83D48A}" type="presOf" srcId="{41D8C66D-5091-48BC-841F-A9981D5902C6}" destId="{5FBBE564-CC1A-F74C-94DC-F3220319B802}" srcOrd="0" destOrd="0" presId="urn:microsoft.com/office/officeart/2005/8/layout/list1"/>
    <dgm:cxn modelId="{50A1C5E0-312C-CB49-889A-613363A761A6}" type="presOf" srcId="{43041523-008B-4289-AA14-085D64B03C61}" destId="{EE4D5DD8-C139-4A49-990B-23AE85773FC6}" srcOrd="1" destOrd="0" presId="urn:microsoft.com/office/officeart/2005/8/layout/list1"/>
    <dgm:cxn modelId="{97A6B0F9-3C8F-D94A-830B-CA3FA49D3C53}" type="presOf" srcId="{F65AB80B-937F-4033-AC2F-CC3C16BB0FD1}" destId="{1FE11FCA-8513-E84C-A903-978016B8844D}" srcOrd="1" destOrd="0" presId="urn:microsoft.com/office/officeart/2005/8/layout/list1"/>
    <dgm:cxn modelId="{C891BCBC-620D-DC46-B7B0-62A801D57D17}" type="presParOf" srcId="{5FBBE564-CC1A-F74C-94DC-F3220319B802}" destId="{08FE03D5-0617-1940-B9B9-746BC2E66ECA}" srcOrd="0" destOrd="0" presId="urn:microsoft.com/office/officeart/2005/8/layout/list1"/>
    <dgm:cxn modelId="{6E11FE71-7AB5-EB4A-A145-9EC4D2D6E7A8}" type="presParOf" srcId="{08FE03D5-0617-1940-B9B9-746BC2E66ECA}" destId="{278A7AA2-809D-7A44-8174-8B490D25214A}" srcOrd="0" destOrd="0" presId="urn:microsoft.com/office/officeart/2005/8/layout/list1"/>
    <dgm:cxn modelId="{83DD427C-F616-6844-ACE8-896D6CDFC18B}" type="presParOf" srcId="{08FE03D5-0617-1940-B9B9-746BC2E66ECA}" destId="{EE4D5DD8-C139-4A49-990B-23AE85773FC6}" srcOrd="1" destOrd="0" presId="urn:microsoft.com/office/officeart/2005/8/layout/list1"/>
    <dgm:cxn modelId="{5C4F3E3A-FC22-EB49-94EF-9E687AFEDAB0}" type="presParOf" srcId="{5FBBE564-CC1A-F74C-94DC-F3220319B802}" destId="{CF8CC4FD-237F-904B-B6F7-22CA1D035381}" srcOrd="1" destOrd="0" presId="urn:microsoft.com/office/officeart/2005/8/layout/list1"/>
    <dgm:cxn modelId="{A4D452D0-62C8-3448-BC10-7EC47898301D}" type="presParOf" srcId="{5FBBE564-CC1A-F74C-94DC-F3220319B802}" destId="{C82A149D-DC75-F34B-8E41-362272954338}" srcOrd="2" destOrd="0" presId="urn:microsoft.com/office/officeart/2005/8/layout/list1"/>
    <dgm:cxn modelId="{73B839E7-62F6-F047-ADA4-81984F26EE5B}" type="presParOf" srcId="{5FBBE564-CC1A-F74C-94DC-F3220319B802}" destId="{5790BBF6-3FAD-DF40-B89A-0AB127F18719}" srcOrd="3" destOrd="0" presId="urn:microsoft.com/office/officeart/2005/8/layout/list1"/>
    <dgm:cxn modelId="{5ACC9279-F7E3-A441-96A4-DB29291C17AA}" type="presParOf" srcId="{5FBBE564-CC1A-F74C-94DC-F3220319B802}" destId="{C45CDFA4-81F0-6246-93CD-84A9131AEAE4}" srcOrd="4" destOrd="0" presId="urn:microsoft.com/office/officeart/2005/8/layout/list1"/>
    <dgm:cxn modelId="{83D29BA6-8733-8F4C-A952-9E0CC10A96BB}" type="presParOf" srcId="{C45CDFA4-81F0-6246-93CD-84A9131AEAE4}" destId="{4A9CC67A-C74C-EF41-BA92-BBE95E479CE5}" srcOrd="0" destOrd="0" presId="urn:microsoft.com/office/officeart/2005/8/layout/list1"/>
    <dgm:cxn modelId="{2C11CA1F-AD22-A04C-8EEF-3536F6365395}" type="presParOf" srcId="{C45CDFA4-81F0-6246-93CD-84A9131AEAE4}" destId="{1FE11FCA-8513-E84C-A903-978016B8844D}" srcOrd="1" destOrd="0" presId="urn:microsoft.com/office/officeart/2005/8/layout/list1"/>
    <dgm:cxn modelId="{1F40D6C5-3836-494C-BFB7-920A0F25D15E}" type="presParOf" srcId="{5FBBE564-CC1A-F74C-94DC-F3220319B802}" destId="{843733B2-FAD7-1D41-95B6-438F917FC1E3}" srcOrd="5" destOrd="0" presId="urn:microsoft.com/office/officeart/2005/8/layout/list1"/>
    <dgm:cxn modelId="{8124FC88-2EED-564A-A116-BEF00A3A605F}" type="presParOf" srcId="{5FBBE564-CC1A-F74C-94DC-F3220319B802}" destId="{8F247393-BC6F-C74E-B30E-25819A2997CF}" srcOrd="6" destOrd="0" presId="urn:microsoft.com/office/officeart/2005/8/layout/list1"/>
    <dgm:cxn modelId="{759D4E9B-FC02-B74C-86A1-4AF7FADE03D6}" type="presParOf" srcId="{5FBBE564-CC1A-F74C-94DC-F3220319B802}" destId="{3DEBB07A-45D1-8C45-B7B0-E4A95DF477AE}" srcOrd="7" destOrd="0" presId="urn:microsoft.com/office/officeart/2005/8/layout/list1"/>
    <dgm:cxn modelId="{33F55D92-3C37-B943-BD2C-A91FA101BB1B}" type="presParOf" srcId="{5FBBE564-CC1A-F74C-94DC-F3220319B802}" destId="{74D9FF74-57E3-F943-B89A-98DFBAC30711}" srcOrd="8" destOrd="0" presId="urn:microsoft.com/office/officeart/2005/8/layout/list1"/>
    <dgm:cxn modelId="{5A234E63-B566-3C4E-8983-8A0400DB0074}" type="presParOf" srcId="{74D9FF74-57E3-F943-B89A-98DFBAC30711}" destId="{DD404787-9A8F-104E-BCDE-7B6073C08FF9}" srcOrd="0" destOrd="0" presId="urn:microsoft.com/office/officeart/2005/8/layout/list1"/>
    <dgm:cxn modelId="{28182EA2-9883-6F45-B63D-D8BD4E50637B}" type="presParOf" srcId="{74D9FF74-57E3-F943-B89A-98DFBAC30711}" destId="{B189B580-C748-8F4C-8F35-045EE95F1910}" srcOrd="1" destOrd="0" presId="urn:microsoft.com/office/officeart/2005/8/layout/list1"/>
    <dgm:cxn modelId="{054B4B80-54F5-FC46-91D7-12B151A6D972}" type="presParOf" srcId="{5FBBE564-CC1A-F74C-94DC-F3220319B802}" destId="{9C6BF68B-1364-474A-B5FC-3FE9127386AF}" srcOrd="9" destOrd="0" presId="urn:microsoft.com/office/officeart/2005/8/layout/list1"/>
    <dgm:cxn modelId="{1001F9DC-1F02-6D4C-ABEB-50AFCBADC071}" type="presParOf" srcId="{5FBBE564-CC1A-F74C-94DC-F3220319B802}" destId="{80DDD479-6F9C-084F-BD96-42500D031AB5}" srcOrd="10" destOrd="0" presId="urn:microsoft.com/office/officeart/2005/8/layout/list1"/>
    <dgm:cxn modelId="{240F1698-4C72-9D44-84BB-6EFDE7D97790}" type="presParOf" srcId="{5FBBE564-CC1A-F74C-94DC-F3220319B802}" destId="{4B4A5526-42CC-1144-BD0A-7F0BD2366ACA}" srcOrd="11" destOrd="0" presId="urn:microsoft.com/office/officeart/2005/8/layout/list1"/>
    <dgm:cxn modelId="{4DE8FCFF-8401-4642-AED8-5C8C5860C09C}" type="presParOf" srcId="{5FBBE564-CC1A-F74C-94DC-F3220319B802}" destId="{BA208E33-A8E3-CA43-AC7A-6A6C50C3A470}" srcOrd="12" destOrd="0" presId="urn:microsoft.com/office/officeart/2005/8/layout/list1"/>
    <dgm:cxn modelId="{9ED6EC5A-32E6-2043-833B-6937DC5FEAD2}" type="presParOf" srcId="{BA208E33-A8E3-CA43-AC7A-6A6C50C3A470}" destId="{80A6E5A8-C0AF-3647-B109-406CF1C719DF}" srcOrd="0" destOrd="0" presId="urn:microsoft.com/office/officeart/2005/8/layout/list1"/>
    <dgm:cxn modelId="{C64DC8DE-50D3-A440-8032-67CD83F4ACA3}" type="presParOf" srcId="{BA208E33-A8E3-CA43-AC7A-6A6C50C3A470}" destId="{3D910963-6A6A-4F47-8433-72117FFDF727}" srcOrd="1" destOrd="0" presId="urn:microsoft.com/office/officeart/2005/8/layout/list1"/>
    <dgm:cxn modelId="{D3C5AFF1-B759-B744-842F-9D62AF53F43B}" type="presParOf" srcId="{5FBBE564-CC1A-F74C-94DC-F3220319B802}" destId="{D19802BE-4398-C34C-95B0-D18F0175C285}" srcOrd="13" destOrd="0" presId="urn:microsoft.com/office/officeart/2005/8/layout/list1"/>
    <dgm:cxn modelId="{CD89452D-EBF6-FF44-AD41-6B8217645A06}" type="presParOf" srcId="{5FBBE564-CC1A-F74C-94DC-F3220319B802}" destId="{A22F52EB-AE85-054D-984B-BDF0BCD56F61}" srcOrd="14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9.xml><?xml version="1.0" encoding="utf-8"?>
<dgm:dataModel xmlns:dgm="http://schemas.openxmlformats.org/drawingml/2006/diagram" xmlns:a="http://schemas.openxmlformats.org/drawingml/2006/main">
  <dgm:ptLst>
    <dgm:pt modelId="{41D8C66D-5091-48BC-841F-A9981D5902C6}" type="doc">
      <dgm:prSet loTypeId="urn:microsoft.com/office/officeart/2005/8/layout/list1" loCatId="list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43041523-008B-4289-AA14-085D64B03C61}">
      <dgm:prSet/>
      <dgm:spPr/>
      <dgm:t>
        <a:bodyPr/>
        <a:lstStyle/>
        <a:p>
          <a:r>
            <a:rPr lang="fr-FR" dirty="0"/>
            <a:t>A. la fin de la première division de méiose.</a:t>
          </a:r>
          <a:endParaRPr lang="en-US" dirty="0"/>
        </a:p>
      </dgm:t>
    </dgm:pt>
    <dgm:pt modelId="{14B0F9B8-09D9-42DA-B1AA-C48E41220A3D}" type="parTrans" cxnId="{43E38094-B944-40C5-B44C-5D2EEA94B3E5}">
      <dgm:prSet/>
      <dgm:spPr/>
      <dgm:t>
        <a:bodyPr/>
        <a:lstStyle/>
        <a:p>
          <a:endParaRPr lang="en-US"/>
        </a:p>
      </dgm:t>
    </dgm:pt>
    <dgm:pt modelId="{0C9D2234-C9EB-4A46-9173-D68AA3B38A39}" type="sibTrans" cxnId="{43E38094-B944-40C5-B44C-5D2EEA94B3E5}">
      <dgm:prSet/>
      <dgm:spPr/>
      <dgm:t>
        <a:bodyPr/>
        <a:lstStyle/>
        <a:p>
          <a:endParaRPr lang="en-US"/>
        </a:p>
      </dgm:t>
    </dgm:pt>
    <dgm:pt modelId="{F65AB80B-937F-4033-AC2F-CC3C16BB0FD1}">
      <dgm:prSet/>
      <dgm:spPr/>
      <dgm:t>
        <a:bodyPr/>
        <a:lstStyle/>
        <a:p>
          <a:r>
            <a:rPr lang="fr-FR" dirty="0"/>
            <a:t>B. la fin de la seconde division de méiose.</a:t>
          </a:r>
          <a:endParaRPr lang="en-US" dirty="0"/>
        </a:p>
      </dgm:t>
    </dgm:pt>
    <dgm:pt modelId="{2E3170AF-16A3-4DCE-819A-4C7708ADE4FC}" type="parTrans" cxnId="{6B566D9A-0A99-4F4D-ABD6-F4BDC8D25FCD}">
      <dgm:prSet/>
      <dgm:spPr/>
      <dgm:t>
        <a:bodyPr/>
        <a:lstStyle/>
        <a:p>
          <a:endParaRPr lang="en-US"/>
        </a:p>
      </dgm:t>
    </dgm:pt>
    <dgm:pt modelId="{8B95C6D5-2531-4793-B987-25AC2AE7C330}" type="sibTrans" cxnId="{6B566D9A-0A99-4F4D-ABD6-F4BDC8D25FCD}">
      <dgm:prSet/>
      <dgm:spPr/>
      <dgm:t>
        <a:bodyPr/>
        <a:lstStyle/>
        <a:p>
          <a:endParaRPr lang="en-US"/>
        </a:p>
      </dgm:t>
    </dgm:pt>
    <dgm:pt modelId="{4D70B127-F451-4B2E-949F-C7AD5DC9E028}">
      <dgm:prSet/>
      <dgm:spPr/>
      <dgm:t>
        <a:bodyPr/>
        <a:lstStyle/>
        <a:p>
          <a:r>
            <a:rPr lang="fr-FR" dirty="0"/>
            <a:t>C. une télophase 2.</a:t>
          </a:r>
          <a:endParaRPr lang="en-US" dirty="0"/>
        </a:p>
      </dgm:t>
    </dgm:pt>
    <dgm:pt modelId="{22768BEB-E658-44CC-8F9F-00476C4B8ED5}" type="parTrans" cxnId="{3AB7E29F-44BC-4841-A547-E8BA70B026F8}">
      <dgm:prSet/>
      <dgm:spPr/>
      <dgm:t>
        <a:bodyPr/>
        <a:lstStyle/>
        <a:p>
          <a:endParaRPr lang="en-US"/>
        </a:p>
      </dgm:t>
    </dgm:pt>
    <dgm:pt modelId="{5A7D6EC4-321F-4BAD-937C-FA9874EFC556}" type="sibTrans" cxnId="{3AB7E29F-44BC-4841-A547-E8BA70B026F8}">
      <dgm:prSet/>
      <dgm:spPr/>
      <dgm:t>
        <a:bodyPr/>
        <a:lstStyle/>
        <a:p>
          <a:endParaRPr lang="en-US"/>
        </a:p>
      </dgm:t>
    </dgm:pt>
    <dgm:pt modelId="{5B1C225E-CAF5-41EA-A5BC-3C335323FCAF}">
      <dgm:prSet/>
      <dgm:spPr/>
      <dgm:t>
        <a:bodyPr/>
        <a:lstStyle/>
        <a:p>
          <a:r>
            <a:rPr lang="fr-FR" dirty="0"/>
            <a:t>D. l’interphase précédant la méiose.</a:t>
          </a:r>
          <a:endParaRPr lang="en-US" dirty="0"/>
        </a:p>
      </dgm:t>
    </dgm:pt>
    <dgm:pt modelId="{A7614010-7616-4C73-B885-7FD7A484F0EF}" type="parTrans" cxnId="{91CD1289-C62D-45CC-848E-4D9CEC0C52AD}">
      <dgm:prSet/>
      <dgm:spPr/>
      <dgm:t>
        <a:bodyPr/>
        <a:lstStyle/>
        <a:p>
          <a:endParaRPr lang="en-US"/>
        </a:p>
      </dgm:t>
    </dgm:pt>
    <dgm:pt modelId="{C3AD5A97-2ECD-4EAF-931B-C8BE95C15BD3}" type="sibTrans" cxnId="{91CD1289-C62D-45CC-848E-4D9CEC0C52AD}">
      <dgm:prSet/>
      <dgm:spPr/>
      <dgm:t>
        <a:bodyPr/>
        <a:lstStyle/>
        <a:p>
          <a:endParaRPr lang="en-US"/>
        </a:p>
      </dgm:t>
    </dgm:pt>
    <dgm:pt modelId="{5FBBE564-CC1A-F74C-94DC-F3220319B802}" type="pres">
      <dgm:prSet presAssocID="{41D8C66D-5091-48BC-841F-A9981D5902C6}" presName="linear" presStyleCnt="0">
        <dgm:presLayoutVars>
          <dgm:dir/>
          <dgm:animLvl val="lvl"/>
          <dgm:resizeHandles val="exact"/>
        </dgm:presLayoutVars>
      </dgm:prSet>
      <dgm:spPr/>
    </dgm:pt>
    <dgm:pt modelId="{08FE03D5-0617-1940-B9B9-746BC2E66ECA}" type="pres">
      <dgm:prSet presAssocID="{43041523-008B-4289-AA14-085D64B03C61}" presName="parentLin" presStyleCnt="0"/>
      <dgm:spPr/>
    </dgm:pt>
    <dgm:pt modelId="{278A7AA2-809D-7A44-8174-8B490D25214A}" type="pres">
      <dgm:prSet presAssocID="{43041523-008B-4289-AA14-085D64B03C61}" presName="parentLeftMargin" presStyleLbl="node1" presStyleIdx="0" presStyleCnt="4"/>
      <dgm:spPr/>
    </dgm:pt>
    <dgm:pt modelId="{EE4D5DD8-C139-4A49-990B-23AE85773FC6}" type="pres">
      <dgm:prSet presAssocID="{43041523-008B-4289-AA14-085D64B03C61}" presName="parentText" presStyleLbl="node1" presStyleIdx="0" presStyleCnt="4">
        <dgm:presLayoutVars>
          <dgm:chMax val="0"/>
          <dgm:bulletEnabled val="1"/>
        </dgm:presLayoutVars>
      </dgm:prSet>
      <dgm:spPr/>
    </dgm:pt>
    <dgm:pt modelId="{CF8CC4FD-237F-904B-B6F7-22CA1D035381}" type="pres">
      <dgm:prSet presAssocID="{43041523-008B-4289-AA14-085D64B03C61}" presName="negativeSpace" presStyleCnt="0"/>
      <dgm:spPr/>
    </dgm:pt>
    <dgm:pt modelId="{C82A149D-DC75-F34B-8E41-362272954338}" type="pres">
      <dgm:prSet presAssocID="{43041523-008B-4289-AA14-085D64B03C61}" presName="childText" presStyleLbl="conFgAcc1" presStyleIdx="0" presStyleCnt="4">
        <dgm:presLayoutVars>
          <dgm:bulletEnabled val="1"/>
        </dgm:presLayoutVars>
      </dgm:prSet>
      <dgm:spPr/>
    </dgm:pt>
    <dgm:pt modelId="{5790BBF6-3FAD-DF40-B89A-0AB127F18719}" type="pres">
      <dgm:prSet presAssocID="{0C9D2234-C9EB-4A46-9173-D68AA3B38A39}" presName="spaceBetweenRectangles" presStyleCnt="0"/>
      <dgm:spPr/>
    </dgm:pt>
    <dgm:pt modelId="{C45CDFA4-81F0-6246-93CD-84A9131AEAE4}" type="pres">
      <dgm:prSet presAssocID="{F65AB80B-937F-4033-AC2F-CC3C16BB0FD1}" presName="parentLin" presStyleCnt="0"/>
      <dgm:spPr/>
    </dgm:pt>
    <dgm:pt modelId="{4A9CC67A-C74C-EF41-BA92-BBE95E479CE5}" type="pres">
      <dgm:prSet presAssocID="{F65AB80B-937F-4033-AC2F-CC3C16BB0FD1}" presName="parentLeftMargin" presStyleLbl="node1" presStyleIdx="0" presStyleCnt="4"/>
      <dgm:spPr/>
    </dgm:pt>
    <dgm:pt modelId="{1FE11FCA-8513-E84C-A903-978016B8844D}" type="pres">
      <dgm:prSet presAssocID="{F65AB80B-937F-4033-AC2F-CC3C16BB0FD1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843733B2-FAD7-1D41-95B6-438F917FC1E3}" type="pres">
      <dgm:prSet presAssocID="{F65AB80B-937F-4033-AC2F-CC3C16BB0FD1}" presName="negativeSpace" presStyleCnt="0"/>
      <dgm:spPr/>
    </dgm:pt>
    <dgm:pt modelId="{8F247393-BC6F-C74E-B30E-25819A2997CF}" type="pres">
      <dgm:prSet presAssocID="{F65AB80B-937F-4033-AC2F-CC3C16BB0FD1}" presName="childText" presStyleLbl="conFgAcc1" presStyleIdx="1" presStyleCnt="4">
        <dgm:presLayoutVars>
          <dgm:bulletEnabled val="1"/>
        </dgm:presLayoutVars>
      </dgm:prSet>
      <dgm:spPr/>
    </dgm:pt>
    <dgm:pt modelId="{3DEBB07A-45D1-8C45-B7B0-E4A95DF477AE}" type="pres">
      <dgm:prSet presAssocID="{8B95C6D5-2531-4793-B987-25AC2AE7C330}" presName="spaceBetweenRectangles" presStyleCnt="0"/>
      <dgm:spPr/>
    </dgm:pt>
    <dgm:pt modelId="{74D9FF74-57E3-F943-B89A-98DFBAC30711}" type="pres">
      <dgm:prSet presAssocID="{4D70B127-F451-4B2E-949F-C7AD5DC9E028}" presName="parentLin" presStyleCnt="0"/>
      <dgm:spPr/>
    </dgm:pt>
    <dgm:pt modelId="{DD404787-9A8F-104E-BCDE-7B6073C08FF9}" type="pres">
      <dgm:prSet presAssocID="{4D70B127-F451-4B2E-949F-C7AD5DC9E028}" presName="parentLeftMargin" presStyleLbl="node1" presStyleIdx="1" presStyleCnt="4"/>
      <dgm:spPr/>
    </dgm:pt>
    <dgm:pt modelId="{B189B580-C748-8F4C-8F35-045EE95F1910}" type="pres">
      <dgm:prSet presAssocID="{4D70B127-F451-4B2E-949F-C7AD5DC9E028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9C6BF68B-1364-474A-B5FC-3FE9127386AF}" type="pres">
      <dgm:prSet presAssocID="{4D70B127-F451-4B2E-949F-C7AD5DC9E028}" presName="negativeSpace" presStyleCnt="0"/>
      <dgm:spPr/>
    </dgm:pt>
    <dgm:pt modelId="{80DDD479-6F9C-084F-BD96-42500D031AB5}" type="pres">
      <dgm:prSet presAssocID="{4D70B127-F451-4B2E-949F-C7AD5DC9E028}" presName="childText" presStyleLbl="conFgAcc1" presStyleIdx="2" presStyleCnt="4">
        <dgm:presLayoutVars>
          <dgm:bulletEnabled val="1"/>
        </dgm:presLayoutVars>
      </dgm:prSet>
      <dgm:spPr/>
    </dgm:pt>
    <dgm:pt modelId="{4B4A5526-42CC-1144-BD0A-7F0BD2366ACA}" type="pres">
      <dgm:prSet presAssocID="{5A7D6EC4-321F-4BAD-937C-FA9874EFC556}" presName="spaceBetweenRectangles" presStyleCnt="0"/>
      <dgm:spPr/>
    </dgm:pt>
    <dgm:pt modelId="{BA208E33-A8E3-CA43-AC7A-6A6C50C3A470}" type="pres">
      <dgm:prSet presAssocID="{5B1C225E-CAF5-41EA-A5BC-3C335323FCAF}" presName="parentLin" presStyleCnt="0"/>
      <dgm:spPr/>
    </dgm:pt>
    <dgm:pt modelId="{80A6E5A8-C0AF-3647-B109-406CF1C719DF}" type="pres">
      <dgm:prSet presAssocID="{5B1C225E-CAF5-41EA-A5BC-3C335323FCAF}" presName="parentLeftMargin" presStyleLbl="node1" presStyleIdx="2" presStyleCnt="4"/>
      <dgm:spPr/>
    </dgm:pt>
    <dgm:pt modelId="{3D910963-6A6A-4F47-8433-72117FFDF727}" type="pres">
      <dgm:prSet presAssocID="{5B1C225E-CAF5-41EA-A5BC-3C335323FCAF}" presName="parentText" presStyleLbl="node1" presStyleIdx="3" presStyleCnt="4">
        <dgm:presLayoutVars>
          <dgm:chMax val="0"/>
          <dgm:bulletEnabled val="1"/>
        </dgm:presLayoutVars>
      </dgm:prSet>
      <dgm:spPr/>
    </dgm:pt>
    <dgm:pt modelId="{D19802BE-4398-C34C-95B0-D18F0175C285}" type="pres">
      <dgm:prSet presAssocID="{5B1C225E-CAF5-41EA-A5BC-3C335323FCAF}" presName="negativeSpace" presStyleCnt="0"/>
      <dgm:spPr/>
    </dgm:pt>
    <dgm:pt modelId="{A22F52EB-AE85-054D-984B-BDF0BCD56F61}" type="pres">
      <dgm:prSet presAssocID="{5B1C225E-CAF5-41EA-A5BC-3C335323FCAF}" presName="childText" presStyleLbl="conFgAcc1" presStyleIdx="3" presStyleCnt="4">
        <dgm:presLayoutVars>
          <dgm:bulletEnabled val="1"/>
        </dgm:presLayoutVars>
      </dgm:prSet>
      <dgm:spPr/>
    </dgm:pt>
  </dgm:ptLst>
  <dgm:cxnLst>
    <dgm:cxn modelId="{D676DC03-BC6D-E24F-9485-32CB80CAC295}" type="presOf" srcId="{5B1C225E-CAF5-41EA-A5BC-3C335323FCAF}" destId="{3D910963-6A6A-4F47-8433-72117FFDF727}" srcOrd="1" destOrd="0" presId="urn:microsoft.com/office/officeart/2005/8/layout/list1"/>
    <dgm:cxn modelId="{4F0E6316-114D-C04B-8F6A-C0092DFB5103}" type="presOf" srcId="{4D70B127-F451-4B2E-949F-C7AD5DC9E028}" destId="{DD404787-9A8F-104E-BCDE-7B6073C08FF9}" srcOrd="0" destOrd="0" presId="urn:microsoft.com/office/officeart/2005/8/layout/list1"/>
    <dgm:cxn modelId="{E9127556-DD6E-CD4B-BF63-DB089E9D91F8}" type="presOf" srcId="{5B1C225E-CAF5-41EA-A5BC-3C335323FCAF}" destId="{80A6E5A8-C0AF-3647-B109-406CF1C719DF}" srcOrd="0" destOrd="0" presId="urn:microsoft.com/office/officeart/2005/8/layout/list1"/>
    <dgm:cxn modelId="{91CD1289-C62D-45CC-848E-4D9CEC0C52AD}" srcId="{41D8C66D-5091-48BC-841F-A9981D5902C6}" destId="{5B1C225E-CAF5-41EA-A5BC-3C335323FCAF}" srcOrd="3" destOrd="0" parTransId="{A7614010-7616-4C73-B885-7FD7A484F0EF}" sibTransId="{C3AD5A97-2ECD-4EAF-931B-C8BE95C15BD3}"/>
    <dgm:cxn modelId="{43E38094-B944-40C5-B44C-5D2EEA94B3E5}" srcId="{41D8C66D-5091-48BC-841F-A9981D5902C6}" destId="{43041523-008B-4289-AA14-085D64B03C61}" srcOrd="0" destOrd="0" parTransId="{14B0F9B8-09D9-42DA-B1AA-C48E41220A3D}" sibTransId="{0C9D2234-C9EB-4A46-9173-D68AA3B38A39}"/>
    <dgm:cxn modelId="{6B566D9A-0A99-4F4D-ABD6-F4BDC8D25FCD}" srcId="{41D8C66D-5091-48BC-841F-A9981D5902C6}" destId="{F65AB80B-937F-4033-AC2F-CC3C16BB0FD1}" srcOrd="1" destOrd="0" parTransId="{2E3170AF-16A3-4DCE-819A-4C7708ADE4FC}" sibTransId="{8B95C6D5-2531-4793-B987-25AC2AE7C330}"/>
    <dgm:cxn modelId="{3AB7E29F-44BC-4841-A547-E8BA70B026F8}" srcId="{41D8C66D-5091-48BC-841F-A9981D5902C6}" destId="{4D70B127-F451-4B2E-949F-C7AD5DC9E028}" srcOrd="2" destOrd="0" parTransId="{22768BEB-E658-44CC-8F9F-00476C4B8ED5}" sibTransId="{5A7D6EC4-321F-4BAD-937C-FA9874EFC556}"/>
    <dgm:cxn modelId="{9AA1BBB1-ACBA-0D4D-BF03-BFBB3BAFE876}" type="presOf" srcId="{F65AB80B-937F-4033-AC2F-CC3C16BB0FD1}" destId="{4A9CC67A-C74C-EF41-BA92-BBE95E479CE5}" srcOrd="0" destOrd="0" presId="urn:microsoft.com/office/officeart/2005/8/layout/list1"/>
    <dgm:cxn modelId="{F2E4CACA-CFBD-A643-8C54-2919FCC4D09B}" type="presOf" srcId="{43041523-008B-4289-AA14-085D64B03C61}" destId="{278A7AA2-809D-7A44-8174-8B490D25214A}" srcOrd="0" destOrd="0" presId="urn:microsoft.com/office/officeart/2005/8/layout/list1"/>
    <dgm:cxn modelId="{4DFA4DD7-794C-244E-9FBB-F386D8C6AB37}" type="presOf" srcId="{4D70B127-F451-4B2E-949F-C7AD5DC9E028}" destId="{B189B580-C748-8F4C-8F35-045EE95F1910}" srcOrd="1" destOrd="0" presId="urn:microsoft.com/office/officeart/2005/8/layout/list1"/>
    <dgm:cxn modelId="{62DA69DC-FF85-8744-B8CE-DD884E83D48A}" type="presOf" srcId="{41D8C66D-5091-48BC-841F-A9981D5902C6}" destId="{5FBBE564-CC1A-F74C-94DC-F3220319B802}" srcOrd="0" destOrd="0" presId="urn:microsoft.com/office/officeart/2005/8/layout/list1"/>
    <dgm:cxn modelId="{50A1C5E0-312C-CB49-889A-613363A761A6}" type="presOf" srcId="{43041523-008B-4289-AA14-085D64B03C61}" destId="{EE4D5DD8-C139-4A49-990B-23AE85773FC6}" srcOrd="1" destOrd="0" presId="urn:microsoft.com/office/officeart/2005/8/layout/list1"/>
    <dgm:cxn modelId="{97A6B0F9-3C8F-D94A-830B-CA3FA49D3C53}" type="presOf" srcId="{F65AB80B-937F-4033-AC2F-CC3C16BB0FD1}" destId="{1FE11FCA-8513-E84C-A903-978016B8844D}" srcOrd="1" destOrd="0" presId="urn:microsoft.com/office/officeart/2005/8/layout/list1"/>
    <dgm:cxn modelId="{C891BCBC-620D-DC46-B7B0-62A801D57D17}" type="presParOf" srcId="{5FBBE564-CC1A-F74C-94DC-F3220319B802}" destId="{08FE03D5-0617-1940-B9B9-746BC2E66ECA}" srcOrd="0" destOrd="0" presId="urn:microsoft.com/office/officeart/2005/8/layout/list1"/>
    <dgm:cxn modelId="{6E11FE71-7AB5-EB4A-A145-9EC4D2D6E7A8}" type="presParOf" srcId="{08FE03D5-0617-1940-B9B9-746BC2E66ECA}" destId="{278A7AA2-809D-7A44-8174-8B490D25214A}" srcOrd="0" destOrd="0" presId="urn:microsoft.com/office/officeart/2005/8/layout/list1"/>
    <dgm:cxn modelId="{83DD427C-F616-6844-ACE8-896D6CDFC18B}" type="presParOf" srcId="{08FE03D5-0617-1940-B9B9-746BC2E66ECA}" destId="{EE4D5DD8-C139-4A49-990B-23AE85773FC6}" srcOrd="1" destOrd="0" presId="urn:microsoft.com/office/officeart/2005/8/layout/list1"/>
    <dgm:cxn modelId="{5C4F3E3A-FC22-EB49-94EF-9E687AFEDAB0}" type="presParOf" srcId="{5FBBE564-CC1A-F74C-94DC-F3220319B802}" destId="{CF8CC4FD-237F-904B-B6F7-22CA1D035381}" srcOrd="1" destOrd="0" presId="urn:microsoft.com/office/officeart/2005/8/layout/list1"/>
    <dgm:cxn modelId="{A4D452D0-62C8-3448-BC10-7EC47898301D}" type="presParOf" srcId="{5FBBE564-CC1A-F74C-94DC-F3220319B802}" destId="{C82A149D-DC75-F34B-8E41-362272954338}" srcOrd="2" destOrd="0" presId="urn:microsoft.com/office/officeart/2005/8/layout/list1"/>
    <dgm:cxn modelId="{73B839E7-62F6-F047-ADA4-81984F26EE5B}" type="presParOf" srcId="{5FBBE564-CC1A-F74C-94DC-F3220319B802}" destId="{5790BBF6-3FAD-DF40-B89A-0AB127F18719}" srcOrd="3" destOrd="0" presId="urn:microsoft.com/office/officeart/2005/8/layout/list1"/>
    <dgm:cxn modelId="{5ACC9279-F7E3-A441-96A4-DB29291C17AA}" type="presParOf" srcId="{5FBBE564-CC1A-F74C-94DC-F3220319B802}" destId="{C45CDFA4-81F0-6246-93CD-84A9131AEAE4}" srcOrd="4" destOrd="0" presId="urn:microsoft.com/office/officeart/2005/8/layout/list1"/>
    <dgm:cxn modelId="{83D29BA6-8733-8F4C-A952-9E0CC10A96BB}" type="presParOf" srcId="{C45CDFA4-81F0-6246-93CD-84A9131AEAE4}" destId="{4A9CC67A-C74C-EF41-BA92-BBE95E479CE5}" srcOrd="0" destOrd="0" presId="urn:microsoft.com/office/officeart/2005/8/layout/list1"/>
    <dgm:cxn modelId="{2C11CA1F-AD22-A04C-8EEF-3536F6365395}" type="presParOf" srcId="{C45CDFA4-81F0-6246-93CD-84A9131AEAE4}" destId="{1FE11FCA-8513-E84C-A903-978016B8844D}" srcOrd="1" destOrd="0" presId="urn:microsoft.com/office/officeart/2005/8/layout/list1"/>
    <dgm:cxn modelId="{1F40D6C5-3836-494C-BFB7-920A0F25D15E}" type="presParOf" srcId="{5FBBE564-CC1A-F74C-94DC-F3220319B802}" destId="{843733B2-FAD7-1D41-95B6-438F917FC1E3}" srcOrd="5" destOrd="0" presId="urn:microsoft.com/office/officeart/2005/8/layout/list1"/>
    <dgm:cxn modelId="{8124FC88-2EED-564A-A116-BEF00A3A605F}" type="presParOf" srcId="{5FBBE564-CC1A-F74C-94DC-F3220319B802}" destId="{8F247393-BC6F-C74E-B30E-25819A2997CF}" srcOrd="6" destOrd="0" presId="urn:microsoft.com/office/officeart/2005/8/layout/list1"/>
    <dgm:cxn modelId="{759D4E9B-FC02-B74C-86A1-4AF7FADE03D6}" type="presParOf" srcId="{5FBBE564-CC1A-F74C-94DC-F3220319B802}" destId="{3DEBB07A-45D1-8C45-B7B0-E4A95DF477AE}" srcOrd="7" destOrd="0" presId="urn:microsoft.com/office/officeart/2005/8/layout/list1"/>
    <dgm:cxn modelId="{33F55D92-3C37-B943-BD2C-A91FA101BB1B}" type="presParOf" srcId="{5FBBE564-CC1A-F74C-94DC-F3220319B802}" destId="{74D9FF74-57E3-F943-B89A-98DFBAC30711}" srcOrd="8" destOrd="0" presId="urn:microsoft.com/office/officeart/2005/8/layout/list1"/>
    <dgm:cxn modelId="{5A234E63-B566-3C4E-8983-8A0400DB0074}" type="presParOf" srcId="{74D9FF74-57E3-F943-B89A-98DFBAC30711}" destId="{DD404787-9A8F-104E-BCDE-7B6073C08FF9}" srcOrd="0" destOrd="0" presId="urn:microsoft.com/office/officeart/2005/8/layout/list1"/>
    <dgm:cxn modelId="{28182EA2-9883-6F45-B63D-D8BD4E50637B}" type="presParOf" srcId="{74D9FF74-57E3-F943-B89A-98DFBAC30711}" destId="{B189B580-C748-8F4C-8F35-045EE95F1910}" srcOrd="1" destOrd="0" presId="urn:microsoft.com/office/officeart/2005/8/layout/list1"/>
    <dgm:cxn modelId="{054B4B80-54F5-FC46-91D7-12B151A6D972}" type="presParOf" srcId="{5FBBE564-CC1A-F74C-94DC-F3220319B802}" destId="{9C6BF68B-1364-474A-B5FC-3FE9127386AF}" srcOrd="9" destOrd="0" presId="urn:microsoft.com/office/officeart/2005/8/layout/list1"/>
    <dgm:cxn modelId="{1001F9DC-1F02-6D4C-ABEB-50AFCBADC071}" type="presParOf" srcId="{5FBBE564-CC1A-F74C-94DC-F3220319B802}" destId="{80DDD479-6F9C-084F-BD96-42500D031AB5}" srcOrd="10" destOrd="0" presId="urn:microsoft.com/office/officeart/2005/8/layout/list1"/>
    <dgm:cxn modelId="{240F1698-4C72-9D44-84BB-6EFDE7D97790}" type="presParOf" srcId="{5FBBE564-CC1A-F74C-94DC-F3220319B802}" destId="{4B4A5526-42CC-1144-BD0A-7F0BD2366ACA}" srcOrd="11" destOrd="0" presId="urn:microsoft.com/office/officeart/2005/8/layout/list1"/>
    <dgm:cxn modelId="{4DE8FCFF-8401-4642-AED8-5C8C5860C09C}" type="presParOf" srcId="{5FBBE564-CC1A-F74C-94DC-F3220319B802}" destId="{BA208E33-A8E3-CA43-AC7A-6A6C50C3A470}" srcOrd="12" destOrd="0" presId="urn:microsoft.com/office/officeart/2005/8/layout/list1"/>
    <dgm:cxn modelId="{9ED6EC5A-32E6-2043-833B-6937DC5FEAD2}" type="presParOf" srcId="{BA208E33-A8E3-CA43-AC7A-6A6C50C3A470}" destId="{80A6E5A8-C0AF-3647-B109-406CF1C719DF}" srcOrd="0" destOrd="0" presId="urn:microsoft.com/office/officeart/2005/8/layout/list1"/>
    <dgm:cxn modelId="{C64DC8DE-50D3-A440-8032-67CD83F4ACA3}" type="presParOf" srcId="{BA208E33-A8E3-CA43-AC7A-6A6C50C3A470}" destId="{3D910963-6A6A-4F47-8433-72117FFDF727}" srcOrd="1" destOrd="0" presId="urn:microsoft.com/office/officeart/2005/8/layout/list1"/>
    <dgm:cxn modelId="{D3C5AFF1-B759-B744-842F-9D62AF53F43B}" type="presParOf" srcId="{5FBBE564-CC1A-F74C-94DC-F3220319B802}" destId="{D19802BE-4398-C34C-95B0-D18F0175C285}" srcOrd="13" destOrd="0" presId="urn:microsoft.com/office/officeart/2005/8/layout/list1"/>
    <dgm:cxn modelId="{CD89452D-EBF6-FF44-AD41-6B8217645A06}" type="presParOf" srcId="{5FBBE564-CC1A-F74C-94DC-F3220319B802}" destId="{A22F52EB-AE85-054D-984B-BDF0BCD56F61}" srcOrd="14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0.xml><?xml version="1.0" encoding="utf-8"?>
<dgm:dataModel xmlns:dgm="http://schemas.openxmlformats.org/drawingml/2006/diagram" xmlns:a="http://schemas.openxmlformats.org/drawingml/2006/main">
  <dgm:ptLst>
    <dgm:pt modelId="{41D8C66D-5091-48BC-841F-A9981D5902C6}" type="doc">
      <dgm:prSet loTypeId="urn:microsoft.com/office/officeart/2005/8/layout/list1" loCatId="list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43041523-008B-4289-AA14-085D64B03C61}">
      <dgm:prSet/>
      <dgm:spPr/>
      <dgm:t>
        <a:bodyPr/>
        <a:lstStyle/>
        <a:p>
          <a:r>
            <a:rPr lang="fr-FR" dirty="0">
              <a:solidFill>
                <a:schemeClr val="tx1"/>
              </a:solidFill>
              <a:highlight>
                <a:srgbClr val="FFFF00"/>
              </a:highlight>
            </a:rPr>
            <a:t>A. la fin de la première division de méiose.</a:t>
          </a:r>
          <a:endParaRPr lang="en-US" dirty="0">
            <a:solidFill>
              <a:schemeClr val="tx1"/>
            </a:solidFill>
            <a:highlight>
              <a:srgbClr val="FFFF00"/>
            </a:highlight>
          </a:endParaRPr>
        </a:p>
      </dgm:t>
    </dgm:pt>
    <dgm:pt modelId="{14B0F9B8-09D9-42DA-B1AA-C48E41220A3D}" type="parTrans" cxnId="{43E38094-B944-40C5-B44C-5D2EEA94B3E5}">
      <dgm:prSet/>
      <dgm:spPr/>
      <dgm:t>
        <a:bodyPr/>
        <a:lstStyle/>
        <a:p>
          <a:endParaRPr lang="en-US"/>
        </a:p>
      </dgm:t>
    </dgm:pt>
    <dgm:pt modelId="{0C9D2234-C9EB-4A46-9173-D68AA3B38A39}" type="sibTrans" cxnId="{43E38094-B944-40C5-B44C-5D2EEA94B3E5}">
      <dgm:prSet/>
      <dgm:spPr/>
      <dgm:t>
        <a:bodyPr/>
        <a:lstStyle/>
        <a:p>
          <a:endParaRPr lang="en-US"/>
        </a:p>
      </dgm:t>
    </dgm:pt>
    <dgm:pt modelId="{F65AB80B-937F-4033-AC2F-CC3C16BB0FD1}">
      <dgm:prSet/>
      <dgm:spPr/>
      <dgm:t>
        <a:bodyPr/>
        <a:lstStyle/>
        <a:p>
          <a:r>
            <a:rPr lang="fr-FR" dirty="0"/>
            <a:t>B. la fin de la seconde division de méiose.</a:t>
          </a:r>
          <a:endParaRPr lang="en-US" dirty="0"/>
        </a:p>
      </dgm:t>
    </dgm:pt>
    <dgm:pt modelId="{2E3170AF-16A3-4DCE-819A-4C7708ADE4FC}" type="parTrans" cxnId="{6B566D9A-0A99-4F4D-ABD6-F4BDC8D25FCD}">
      <dgm:prSet/>
      <dgm:spPr/>
      <dgm:t>
        <a:bodyPr/>
        <a:lstStyle/>
        <a:p>
          <a:endParaRPr lang="en-US"/>
        </a:p>
      </dgm:t>
    </dgm:pt>
    <dgm:pt modelId="{8B95C6D5-2531-4793-B987-25AC2AE7C330}" type="sibTrans" cxnId="{6B566D9A-0A99-4F4D-ABD6-F4BDC8D25FCD}">
      <dgm:prSet/>
      <dgm:spPr/>
      <dgm:t>
        <a:bodyPr/>
        <a:lstStyle/>
        <a:p>
          <a:endParaRPr lang="en-US"/>
        </a:p>
      </dgm:t>
    </dgm:pt>
    <dgm:pt modelId="{4D70B127-F451-4B2E-949F-C7AD5DC9E028}">
      <dgm:prSet/>
      <dgm:spPr/>
      <dgm:t>
        <a:bodyPr/>
        <a:lstStyle/>
        <a:p>
          <a:r>
            <a:rPr lang="fr-FR" dirty="0"/>
            <a:t>C. une télophase 2.</a:t>
          </a:r>
          <a:endParaRPr lang="en-US" dirty="0"/>
        </a:p>
      </dgm:t>
    </dgm:pt>
    <dgm:pt modelId="{22768BEB-E658-44CC-8F9F-00476C4B8ED5}" type="parTrans" cxnId="{3AB7E29F-44BC-4841-A547-E8BA70B026F8}">
      <dgm:prSet/>
      <dgm:spPr/>
      <dgm:t>
        <a:bodyPr/>
        <a:lstStyle/>
        <a:p>
          <a:endParaRPr lang="en-US"/>
        </a:p>
      </dgm:t>
    </dgm:pt>
    <dgm:pt modelId="{5A7D6EC4-321F-4BAD-937C-FA9874EFC556}" type="sibTrans" cxnId="{3AB7E29F-44BC-4841-A547-E8BA70B026F8}">
      <dgm:prSet/>
      <dgm:spPr/>
      <dgm:t>
        <a:bodyPr/>
        <a:lstStyle/>
        <a:p>
          <a:endParaRPr lang="en-US"/>
        </a:p>
      </dgm:t>
    </dgm:pt>
    <dgm:pt modelId="{5B1C225E-CAF5-41EA-A5BC-3C335323FCAF}">
      <dgm:prSet/>
      <dgm:spPr/>
      <dgm:t>
        <a:bodyPr/>
        <a:lstStyle/>
        <a:p>
          <a:r>
            <a:rPr lang="fr-FR" dirty="0"/>
            <a:t>D. l’interphase précédant la méiose.</a:t>
          </a:r>
          <a:endParaRPr lang="en-US" dirty="0"/>
        </a:p>
      </dgm:t>
    </dgm:pt>
    <dgm:pt modelId="{A7614010-7616-4C73-B885-7FD7A484F0EF}" type="parTrans" cxnId="{91CD1289-C62D-45CC-848E-4D9CEC0C52AD}">
      <dgm:prSet/>
      <dgm:spPr/>
      <dgm:t>
        <a:bodyPr/>
        <a:lstStyle/>
        <a:p>
          <a:endParaRPr lang="en-US"/>
        </a:p>
      </dgm:t>
    </dgm:pt>
    <dgm:pt modelId="{C3AD5A97-2ECD-4EAF-931B-C8BE95C15BD3}" type="sibTrans" cxnId="{91CD1289-C62D-45CC-848E-4D9CEC0C52AD}">
      <dgm:prSet/>
      <dgm:spPr/>
      <dgm:t>
        <a:bodyPr/>
        <a:lstStyle/>
        <a:p>
          <a:endParaRPr lang="en-US"/>
        </a:p>
      </dgm:t>
    </dgm:pt>
    <dgm:pt modelId="{5FBBE564-CC1A-F74C-94DC-F3220319B802}" type="pres">
      <dgm:prSet presAssocID="{41D8C66D-5091-48BC-841F-A9981D5902C6}" presName="linear" presStyleCnt="0">
        <dgm:presLayoutVars>
          <dgm:dir/>
          <dgm:animLvl val="lvl"/>
          <dgm:resizeHandles val="exact"/>
        </dgm:presLayoutVars>
      </dgm:prSet>
      <dgm:spPr/>
    </dgm:pt>
    <dgm:pt modelId="{08FE03D5-0617-1940-B9B9-746BC2E66ECA}" type="pres">
      <dgm:prSet presAssocID="{43041523-008B-4289-AA14-085D64B03C61}" presName="parentLin" presStyleCnt="0"/>
      <dgm:spPr/>
    </dgm:pt>
    <dgm:pt modelId="{278A7AA2-809D-7A44-8174-8B490D25214A}" type="pres">
      <dgm:prSet presAssocID="{43041523-008B-4289-AA14-085D64B03C61}" presName="parentLeftMargin" presStyleLbl="node1" presStyleIdx="0" presStyleCnt="4"/>
      <dgm:spPr/>
    </dgm:pt>
    <dgm:pt modelId="{EE4D5DD8-C139-4A49-990B-23AE85773FC6}" type="pres">
      <dgm:prSet presAssocID="{43041523-008B-4289-AA14-085D64B03C61}" presName="parentText" presStyleLbl="node1" presStyleIdx="0" presStyleCnt="4">
        <dgm:presLayoutVars>
          <dgm:chMax val="0"/>
          <dgm:bulletEnabled val="1"/>
        </dgm:presLayoutVars>
      </dgm:prSet>
      <dgm:spPr/>
    </dgm:pt>
    <dgm:pt modelId="{CF8CC4FD-237F-904B-B6F7-22CA1D035381}" type="pres">
      <dgm:prSet presAssocID="{43041523-008B-4289-AA14-085D64B03C61}" presName="negativeSpace" presStyleCnt="0"/>
      <dgm:spPr/>
    </dgm:pt>
    <dgm:pt modelId="{C82A149D-DC75-F34B-8E41-362272954338}" type="pres">
      <dgm:prSet presAssocID="{43041523-008B-4289-AA14-085D64B03C61}" presName="childText" presStyleLbl="conFgAcc1" presStyleIdx="0" presStyleCnt="4">
        <dgm:presLayoutVars>
          <dgm:bulletEnabled val="1"/>
        </dgm:presLayoutVars>
      </dgm:prSet>
      <dgm:spPr/>
    </dgm:pt>
    <dgm:pt modelId="{5790BBF6-3FAD-DF40-B89A-0AB127F18719}" type="pres">
      <dgm:prSet presAssocID="{0C9D2234-C9EB-4A46-9173-D68AA3B38A39}" presName="spaceBetweenRectangles" presStyleCnt="0"/>
      <dgm:spPr/>
    </dgm:pt>
    <dgm:pt modelId="{C45CDFA4-81F0-6246-93CD-84A9131AEAE4}" type="pres">
      <dgm:prSet presAssocID="{F65AB80B-937F-4033-AC2F-CC3C16BB0FD1}" presName="parentLin" presStyleCnt="0"/>
      <dgm:spPr/>
    </dgm:pt>
    <dgm:pt modelId="{4A9CC67A-C74C-EF41-BA92-BBE95E479CE5}" type="pres">
      <dgm:prSet presAssocID="{F65AB80B-937F-4033-AC2F-CC3C16BB0FD1}" presName="parentLeftMargin" presStyleLbl="node1" presStyleIdx="0" presStyleCnt="4"/>
      <dgm:spPr/>
    </dgm:pt>
    <dgm:pt modelId="{1FE11FCA-8513-E84C-A903-978016B8844D}" type="pres">
      <dgm:prSet presAssocID="{F65AB80B-937F-4033-AC2F-CC3C16BB0FD1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843733B2-FAD7-1D41-95B6-438F917FC1E3}" type="pres">
      <dgm:prSet presAssocID="{F65AB80B-937F-4033-AC2F-CC3C16BB0FD1}" presName="negativeSpace" presStyleCnt="0"/>
      <dgm:spPr/>
    </dgm:pt>
    <dgm:pt modelId="{8F247393-BC6F-C74E-B30E-25819A2997CF}" type="pres">
      <dgm:prSet presAssocID="{F65AB80B-937F-4033-AC2F-CC3C16BB0FD1}" presName="childText" presStyleLbl="conFgAcc1" presStyleIdx="1" presStyleCnt="4">
        <dgm:presLayoutVars>
          <dgm:bulletEnabled val="1"/>
        </dgm:presLayoutVars>
      </dgm:prSet>
      <dgm:spPr/>
    </dgm:pt>
    <dgm:pt modelId="{3DEBB07A-45D1-8C45-B7B0-E4A95DF477AE}" type="pres">
      <dgm:prSet presAssocID="{8B95C6D5-2531-4793-B987-25AC2AE7C330}" presName="spaceBetweenRectangles" presStyleCnt="0"/>
      <dgm:spPr/>
    </dgm:pt>
    <dgm:pt modelId="{74D9FF74-57E3-F943-B89A-98DFBAC30711}" type="pres">
      <dgm:prSet presAssocID="{4D70B127-F451-4B2E-949F-C7AD5DC9E028}" presName="parentLin" presStyleCnt="0"/>
      <dgm:spPr/>
    </dgm:pt>
    <dgm:pt modelId="{DD404787-9A8F-104E-BCDE-7B6073C08FF9}" type="pres">
      <dgm:prSet presAssocID="{4D70B127-F451-4B2E-949F-C7AD5DC9E028}" presName="parentLeftMargin" presStyleLbl="node1" presStyleIdx="1" presStyleCnt="4"/>
      <dgm:spPr/>
    </dgm:pt>
    <dgm:pt modelId="{B189B580-C748-8F4C-8F35-045EE95F1910}" type="pres">
      <dgm:prSet presAssocID="{4D70B127-F451-4B2E-949F-C7AD5DC9E028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9C6BF68B-1364-474A-B5FC-3FE9127386AF}" type="pres">
      <dgm:prSet presAssocID="{4D70B127-F451-4B2E-949F-C7AD5DC9E028}" presName="negativeSpace" presStyleCnt="0"/>
      <dgm:spPr/>
    </dgm:pt>
    <dgm:pt modelId="{80DDD479-6F9C-084F-BD96-42500D031AB5}" type="pres">
      <dgm:prSet presAssocID="{4D70B127-F451-4B2E-949F-C7AD5DC9E028}" presName="childText" presStyleLbl="conFgAcc1" presStyleIdx="2" presStyleCnt="4">
        <dgm:presLayoutVars>
          <dgm:bulletEnabled val="1"/>
        </dgm:presLayoutVars>
      </dgm:prSet>
      <dgm:spPr/>
    </dgm:pt>
    <dgm:pt modelId="{4B4A5526-42CC-1144-BD0A-7F0BD2366ACA}" type="pres">
      <dgm:prSet presAssocID="{5A7D6EC4-321F-4BAD-937C-FA9874EFC556}" presName="spaceBetweenRectangles" presStyleCnt="0"/>
      <dgm:spPr/>
    </dgm:pt>
    <dgm:pt modelId="{BA208E33-A8E3-CA43-AC7A-6A6C50C3A470}" type="pres">
      <dgm:prSet presAssocID="{5B1C225E-CAF5-41EA-A5BC-3C335323FCAF}" presName="parentLin" presStyleCnt="0"/>
      <dgm:spPr/>
    </dgm:pt>
    <dgm:pt modelId="{80A6E5A8-C0AF-3647-B109-406CF1C719DF}" type="pres">
      <dgm:prSet presAssocID="{5B1C225E-CAF5-41EA-A5BC-3C335323FCAF}" presName="parentLeftMargin" presStyleLbl="node1" presStyleIdx="2" presStyleCnt="4"/>
      <dgm:spPr/>
    </dgm:pt>
    <dgm:pt modelId="{3D910963-6A6A-4F47-8433-72117FFDF727}" type="pres">
      <dgm:prSet presAssocID="{5B1C225E-CAF5-41EA-A5BC-3C335323FCAF}" presName="parentText" presStyleLbl="node1" presStyleIdx="3" presStyleCnt="4">
        <dgm:presLayoutVars>
          <dgm:chMax val="0"/>
          <dgm:bulletEnabled val="1"/>
        </dgm:presLayoutVars>
      </dgm:prSet>
      <dgm:spPr/>
    </dgm:pt>
    <dgm:pt modelId="{D19802BE-4398-C34C-95B0-D18F0175C285}" type="pres">
      <dgm:prSet presAssocID="{5B1C225E-CAF5-41EA-A5BC-3C335323FCAF}" presName="negativeSpace" presStyleCnt="0"/>
      <dgm:spPr/>
    </dgm:pt>
    <dgm:pt modelId="{A22F52EB-AE85-054D-984B-BDF0BCD56F61}" type="pres">
      <dgm:prSet presAssocID="{5B1C225E-CAF5-41EA-A5BC-3C335323FCAF}" presName="childText" presStyleLbl="conFgAcc1" presStyleIdx="3" presStyleCnt="4">
        <dgm:presLayoutVars>
          <dgm:bulletEnabled val="1"/>
        </dgm:presLayoutVars>
      </dgm:prSet>
      <dgm:spPr/>
    </dgm:pt>
  </dgm:ptLst>
  <dgm:cxnLst>
    <dgm:cxn modelId="{D676DC03-BC6D-E24F-9485-32CB80CAC295}" type="presOf" srcId="{5B1C225E-CAF5-41EA-A5BC-3C335323FCAF}" destId="{3D910963-6A6A-4F47-8433-72117FFDF727}" srcOrd="1" destOrd="0" presId="urn:microsoft.com/office/officeart/2005/8/layout/list1"/>
    <dgm:cxn modelId="{4F0E6316-114D-C04B-8F6A-C0092DFB5103}" type="presOf" srcId="{4D70B127-F451-4B2E-949F-C7AD5DC9E028}" destId="{DD404787-9A8F-104E-BCDE-7B6073C08FF9}" srcOrd="0" destOrd="0" presId="urn:microsoft.com/office/officeart/2005/8/layout/list1"/>
    <dgm:cxn modelId="{E9127556-DD6E-CD4B-BF63-DB089E9D91F8}" type="presOf" srcId="{5B1C225E-CAF5-41EA-A5BC-3C335323FCAF}" destId="{80A6E5A8-C0AF-3647-B109-406CF1C719DF}" srcOrd="0" destOrd="0" presId="urn:microsoft.com/office/officeart/2005/8/layout/list1"/>
    <dgm:cxn modelId="{91CD1289-C62D-45CC-848E-4D9CEC0C52AD}" srcId="{41D8C66D-5091-48BC-841F-A9981D5902C6}" destId="{5B1C225E-CAF5-41EA-A5BC-3C335323FCAF}" srcOrd="3" destOrd="0" parTransId="{A7614010-7616-4C73-B885-7FD7A484F0EF}" sibTransId="{C3AD5A97-2ECD-4EAF-931B-C8BE95C15BD3}"/>
    <dgm:cxn modelId="{43E38094-B944-40C5-B44C-5D2EEA94B3E5}" srcId="{41D8C66D-5091-48BC-841F-A9981D5902C6}" destId="{43041523-008B-4289-AA14-085D64B03C61}" srcOrd="0" destOrd="0" parTransId="{14B0F9B8-09D9-42DA-B1AA-C48E41220A3D}" sibTransId="{0C9D2234-C9EB-4A46-9173-D68AA3B38A39}"/>
    <dgm:cxn modelId="{6B566D9A-0A99-4F4D-ABD6-F4BDC8D25FCD}" srcId="{41D8C66D-5091-48BC-841F-A9981D5902C6}" destId="{F65AB80B-937F-4033-AC2F-CC3C16BB0FD1}" srcOrd="1" destOrd="0" parTransId="{2E3170AF-16A3-4DCE-819A-4C7708ADE4FC}" sibTransId="{8B95C6D5-2531-4793-B987-25AC2AE7C330}"/>
    <dgm:cxn modelId="{3AB7E29F-44BC-4841-A547-E8BA70B026F8}" srcId="{41D8C66D-5091-48BC-841F-A9981D5902C6}" destId="{4D70B127-F451-4B2E-949F-C7AD5DC9E028}" srcOrd="2" destOrd="0" parTransId="{22768BEB-E658-44CC-8F9F-00476C4B8ED5}" sibTransId="{5A7D6EC4-321F-4BAD-937C-FA9874EFC556}"/>
    <dgm:cxn modelId="{9AA1BBB1-ACBA-0D4D-BF03-BFBB3BAFE876}" type="presOf" srcId="{F65AB80B-937F-4033-AC2F-CC3C16BB0FD1}" destId="{4A9CC67A-C74C-EF41-BA92-BBE95E479CE5}" srcOrd="0" destOrd="0" presId="urn:microsoft.com/office/officeart/2005/8/layout/list1"/>
    <dgm:cxn modelId="{F2E4CACA-CFBD-A643-8C54-2919FCC4D09B}" type="presOf" srcId="{43041523-008B-4289-AA14-085D64B03C61}" destId="{278A7AA2-809D-7A44-8174-8B490D25214A}" srcOrd="0" destOrd="0" presId="urn:microsoft.com/office/officeart/2005/8/layout/list1"/>
    <dgm:cxn modelId="{4DFA4DD7-794C-244E-9FBB-F386D8C6AB37}" type="presOf" srcId="{4D70B127-F451-4B2E-949F-C7AD5DC9E028}" destId="{B189B580-C748-8F4C-8F35-045EE95F1910}" srcOrd="1" destOrd="0" presId="urn:microsoft.com/office/officeart/2005/8/layout/list1"/>
    <dgm:cxn modelId="{62DA69DC-FF85-8744-B8CE-DD884E83D48A}" type="presOf" srcId="{41D8C66D-5091-48BC-841F-A9981D5902C6}" destId="{5FBBE564-CC1A-F74C-94DC-F3220319B802}" srcOrd="0" destOrd="0" presId="urn:microsoft.com/office/officeart/2005/8/layout/list1"/>
    <dgm:cxn modelId="{50A1C5E0-312C-CB49-889A-613363A761A6}" type="presOf" srcId="{43041523-008B-4289-AA14-085D64B03C61}" destId="{EE4D5DD8-C139-4A49-990B-23AE85773FC6}" srcOrd="1" destOrd="0" presId="urn:microsoft.com/office/officeart/2005/8/layout/list1"/>
    <dgm:cxn modelId="{97A6B0F9-3C8F-D94A-830B-CA3FA49D3C53}" type="presOf" srcId="{F65AB80B-937F-4033-AC2F-CC3C16BB0FD1}" destId="{1FE11FCA-8513-E84C-A903-978016B8844D}" srcOrd="1" destOrd="0" presId="urn:microsoft.com/office/officeart/2005/8/layout/list1"/>
    <dgm:cxn modelId="{C891BCBC-620D-DC46-B7B0-62A801D57D17}" type="presParOf" srcId="{5FBBE564-CC1A-F74C-94DC-F3220319B802}" destId="{08FE03D5-0617-1940-B9B9-746BC2E66ECA}" srcOrd="0" destOrd="0" presId="urn:microsoft.com/office/officeart/2005/8/layout/list1"/>
    <dgm:cxn modelId="{6E11FE71-7AB5-EB4A-A145-9EC4D2D6E7A8}" type="presParOf" srcId="{08FE03D5-0617-1940-B9B9-746BC2E66ECA}" destId="{278A7AA2-809D-7A44-8174-8B490D25214A}" srcOrd="0" destOrd="0" presId="urn:microsoft.com/office/officeart/2005/8/layout/list1"/>
    <dgm:cxn modelId="{83DD427C-F616-6844-ACE8-896D6CDFC18B}" type="presParOf" srcId="{08FE03D5-0617-1940-B9B9-746BC2E66ECA}" destId="{EE4D5DD8-C139-4A49-990B-23AE85773FC6}" srcOrd="1" destOrd="0" presId="urn:microsoft.com/office/officeart/2005/8/layout/list1"/>
    <dgm:cxn modelId="{5C4F3E3A-FC22-EB49-94EF-9E687AFEDAB0}" type="presParOf" srcId="{5FBBE564-CC1A-F74C-94DC-F3220319B802}" destId="{CF8CC4FD-237F-904B-B6F7-22CA1D035381}" srcOrd="1" destOrd="0" presId="urn:microsoft.com/office/officeart/2005/8/layout/list1"/>
    <dgm:cxn modelId="{A4D452D0-62C8-3448-BC10-7EC47898301D}" type="presParOf" srcId="{5FBBE564-CC1A-F74C-94DC-F3220319B802}" destId="{C82A149D-DC75-F34B-8E41-362272954338}" srcOrd="2" destOrd="0" presId="urn:microsoft.com/office/officeart/2005/8/layout/list1"/>
    <dgm:cxn modelId="{73B839E7-62F6-F047-ADA4-81984F26EE5B}" type="presParOf" srcId="{5FBBE564-CC1A-F74C-94DC-F3220319B802}" destId="{5790BBF6-3FAD-DF40-B89A-0AB127F18719}" srcOrd="3" destOrd="0" presId="urn:microsoft.com/office/officeart/2005/8/layout/list1"/>
    <dgm:cxn modelId="{5ACC9279-F7E3-A441-96A4-DB29291C17AA}" type="presParOf" srcId="{5FBBE564-CC1A-F74C-94DC-F3220319B802}" destId="{C45CDFA4-81F0-6246-93CD-84A9131AEAE4}" srcOrd="4" destOrd="0" presId="urn:microsoft.com/office/officeart/2005/8/layout/list1"/>
    <dgm:cxn modelId="{83D29BA6-8733-8F4C-A952-9E0CC10A96BB}" type="presParOf" srcId="{C45CDFA4-81F0-6246-93CD-84A9131AEAE4}" destId="{4A9CC67A-C74C-EF41-BA92-BBE95E479CE5}" srcOrd="0" destOrd="0" presId="urn:microsoft.com/office/officeart/2005/8/layout/list1"/>
    <dgm:cxn modelId="{2C11CA1F-AD22-A04C-8EEF-3536F6365395}" type="presParOf" srcId="{C45CDFA4-81F0-6246-93CD-84A9131AEAE4}" destId="{1FE11FCA-8513-E84C-A903-978016B8844D}" srcOrd="1" destOrd="0" presId="urn:microsoft.com/office/officeart/2005/8/layout/list1"/>
    <dgm:cxn modelId="{1F40D6C5-3836-494C-BFB7-920A0F25D15E}" type="presParOf" srcId="{5FBBE564-CC1A-F74C-94DC-F3220319B802}" destId="{843733B2-FAD7-1D41-95B6-438F917FC1E3}" srcOrd="5" destOrd="0" presId="urn:microsoft.com/office/officeart/2005/8/layout/list1"/>
    <dgm:cxn modelId="{8124FC88-2EED-564A-A116-BEF00A3A605F}" type="presParOf" srcId="{5FBBE564-CC1A-F74C-94DC-F3220319B802}" destId="{8F247393-BC6F-C74E-B30E-25819A2997CF}" srcOrd="6" destOrd="0" presId="urn:microsoft.com/office/officeart/2005/8/layout/list1"/>
    <dgm:cxn modelId="{759D4E9B-FC02-B74C-86A1-4AF7FADE03D6}" type="presParOf" srcId="{5FBBE564-CC1A-F74C-94DC-F3220319B802}" destId="{3DEBB07A-45D1-8C45-B7B0-E4A95DF477AE}" srcOrd="7" destOrd="0" presId="urn:microsoft.com/office/officeart/2005/8/layout/list1"/>
    <dgm:cxn modelId="{33F55D92-3C37-B943-BD2C-A91FA101BB1B}" type="presParOf" srcId="{5FBBE564-CC1A-F74C-94DC-F3220319B802}" destId="{74D9FF74-57E3-F943-B89A-98DFBAC30711}" srcOrd="8" destOrd="0" presId="urn:microsoft.com/office/officeart/2005/8/layout/list1"/>
    <dgm:cxn modelId="{5A234E63-B566-3C4E-8983-8A0400DB0074}" type="presParOf" srcId="{74D9FF74-57E3-F943-B89A-98DFBAC30711}" destId="{DD404787-9A8F-104E-BCDE-7B6073C08FF9}" srcOrd="0" destOrd="0" presId="urn:microsoft.com/office/officeart/2005/8/layout/list1"/>
    <dgm:cxn modelId="{28182EA2-9883-6F45-B63D-D8BD4E50637B}" type="presParOf" srcId="{74D9FF74-57E3-F943-B89A-98DFBAC30711}" destId="{B189B580-C748-8F4C-8F35-045EE95F1910}" srcOrd="1" destOrd="0" presId="urn:microsoft.com/office/officeart/2005/8/layout/list1"/>
    <dgm:cxn modelId="{054B4B80-54F5-FC46-91D7-12B151A6D972}" type="presParOf" srcId="{5FBBE564-CC1A-F74C-94DC-F3220319B802}" destId="{9C6BF68B-1364-474A-B5FC-3FE9127386AF}" srcOrd="9" destOrd="0" presId="urn:microsoft.com/office/officeart/2005/8/layout/list1"/>
    <dgm:cxn modelId="{1001F9DC-1F02-6D4C-ABEB-50AFCBADC071}" type="presParOf" srcId="{5FBBE564-CC1A-F74C-94DC-F3220319B802}" destId="{80DDD479-6F9C-084F-BD96-42500D031AB5}" srcOrd="10" destOrd="0" presId="urn:microsoft.com/office/officeart/2005/8/layout/list1"/>
    <dgm:cxn modelId="{240F1698-4C72-9D44-84BB-6EFDE7D97790}" type="presParOf" srcId="{5FBBE564-CC1A-F74C-94DC-F3220319B802}" destId="{4B4A5526-42CC-1144-BD0A-7F0BD2366ACA}" srcOrd="11" destOrd="0" presId="urn:microsoft.com/office/officeart/2005/8/layout/list1"/>
    <dgm:cxn modelId="{4DE8FCFF-8401-4642-AED8-5C8C5860C09C}" type="presParOf" srcId="{5FBBE564-CC1A-F74C-94DC-F3220319B802}" destId="{BA208E33-A8E3-CA43-AC7A-6A6C50C3A470}" srcOrd="12" destOrd="0" presId="urn:microsoft.com/office/officeart/2005/8/layout/list1"/>
    <dgm:cxn modelId="{9ED6EC5A-32E6-2043-833B-6937DC5FEAD2}" type="presParOf" srcId="{BA208E33-A8E3-CA43-AC7A-6A6C50C3A470}" destId="{80A6E5A8-C0AF-3647-B109-406CF1C719DF}" srcOrd="0" destOrd="0" presId="urn:microsoft.com/office/officeart/2005/8/layout/list1"/>
    <dgm:cxn modelId="{C64DC8DE-50D3-A440-8032-67CD83F4ACA3}" type="presParOf" srcId="{BA208E33-A8E3-CA43-AC7A-6A6C50C3A470}" destId="{3D910963-6A6A-4F47-8433-72117FFDF727}" srcOrd="1" destOrd="0" presId="urn:microsoft.com/office/officeart/2005/8/layout/list1"/>
    <dgm:cxn modelId="{D3C5AFF1-B759-B744-842F-9D62AF53F43B}" type="presParOf" srcId="{5FBBE564-CC1A-F74C-94DC-F3220319B802}" destId="{D19802BE-4398-C34C-95B0-D18F0175C285}" srcOrd="13" destOrd="0" presId="urn:microsoft.com/office/officeart/2005/8/layout/list1"/>
    <dgm:cxn modelId="{CD89452D-EBF6-FF44-AD41-6B8217645A06}" type="presParOf" srcId="{5FBBE564-CC1A-F74C-94DC-F3220319B802}" destId="{A22F52EB-AE85-054D-984B-BDF0BCD56F61}" srcOrd="14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1.xml><?xml version="1.0" encoding="utf-8"?>
<dgm:dataModel xmlns:dgm="http://schemas.openxmlformats.org/drawingml/2006/diagram" xmlns:a="http://schemas.openxmlformats.org/drawingml/2006/main">
  <dgm:ptLst>
    <dgm:pt modelId="{4271E6EE-1067-4295-B57D-AC47A624CF30}" type="doc">
      <dgm:prSet loTypeId="urn:microsoft.com/office/officeart/2005/8/layout/list1" loCatId="list" qsTypeId="urn:microsoft.com/office/officeart/2005/8/quickstyle/simple4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4A8B69E5-7360-40DE-B018-57138C0CAA59}">
      <dgm:prSet/>
      <dgm:spPr/>
      <dgm:t>
        <a:bodyPr/>
        <a:lstStyle/>
        <a:p>
          <a:r>
            <a:rPr lang="fr-FR" dirty="0"/>
            <a:t>24 chromosomes organisés en paires.</a:t>
          </a:r>
          <a:endParaRPr lang="en-US" dirty="0"/>
        </a:p>
      </dgm:t>
    </dgm:pt>
    <dgm:pt modelId="{ED5D9C37-BB43-4476-85A6-2643B5373D62}" type="parTrans" cxnId="{5D7D468E-7ECF-4FE6-B934-6781EF8EBDE6}">
      <dgm:prSet/>
      <dgm:spPr/>
      <dgm:t>
        <a:bodyPr/>
        <a:lstStyle/>
        <a:p>
          <a:endParaRPr lang="en-US"/>
        </a:p>
      </dgm:t>
    </dgm:pt>
    <dgm:pt modelId="{F02B522C-9895-4964-9686-3D08339B899A}" type="sibTrans" cxnId="{5D7D468E-7ECF-4FE6-B934-6781EF8EBDE6}">
      <dgm:prSet/>
      <dgm:spPr/>
      <dgm:t>
        <a:bodyPr/>
        <a:lstStyle/>
        <a:p>
          <a:endParaRPr lang="en-US"/>
        </a:p>
      </dgm:t>
    </dgm:pt>
    <dgm:pt modelId="{BDCED31A-B862-4041-B4CB-7CC0F9D4C3E0}">
      <dgm:prSet/>
      <dgm:spPr/>
      <dgm:t>
        <a:bodyPr/>
        <a:lstStyle/>
        <a:p>
          <a:r>
            <a:rPr lang="fr-FR"/>
            <a:t>12 chromosomes, soit un chromosome de chaque paire.</a:t>
          </a:r>
          <a:endParaRPr lang="en-US"/>
        </a:p>
      </dgm:t>
    </dgm:pt>
    <dgm:pt modelId="{0663205B-86C6-4134-9F95-11F5FB0FBA17}" type="parTrans" cxnId="{88D0C647-D276-4A0A-8D97-E2DEAB2D6D24}">
      <dgm:prSet/>
      <dgm:spPr/>
      <dgm:t>
        <a:bodyPr/>
        <a:lstStyle/>
        <a:p>
          <a:endParaRPr lang="en-US"/>
        </a:p>
      </dgm:t>
    </dgm:pt>
    <dgm:pt modelId="{C2FB9FC4-6C2A-482B-B77F-7CCC46E8CBB6}" type="sibTrans" cxnId="{88D0C647-D276-4A0A-8D97-E2DEAB2D6D24}">
      <dgm:prSet/>
      <dgm:spPr/>
      <dgm:t>
        <a:bodyPr/>
        <a:lstStyle/>
        <a:p>
          <a:endParaRPr lang="en-US"/>
        </a:p>
      </dgm:t>
    </dgm:pt>
    <dgm:pt modelId="{CEB7716C-73A5-485B-991B-4FB7E184C70A}">
      <dgm:prSet/>
      <dgm:spPr/>
      <dgm:t>
        <a:bodyPr/>
        <a:lstStyle/>
        <a:p>
          <a:r>
            <a:rPr lang="fr-FR"/>
            <a:t>48 chromosomes.</a:t>
          </a:r>
          <a:endParaRPr lang="en-US"/>
        </a:p>
      </dgm:t>
    </dgm:pt>
    <dgm:pt modelId="{7936AEB9-C476-4ACA-B5FB-678947B94C61}" type="parTrans" cxnId="{E0040333-B1E0-400D-BFED-013EA0643D6F}">
      <dgm:prSet/>
      <dgm:spPr/>
      <dgm:t>
        <a:bodyPr/>
        <a:lstStyle/>
        <a:p>
          <a:endParaRPr lang="en-US"/>
        </a:p>
      </dgm:t>
    </dgm:pt>
    <dgm:pt modelId="{1D9D3C9B-6F17-4E48-89E2-92BACA56870F}" type="sibTrans" cxnId="{E0040333-B1E0-400D-BFED-013EA0643D6F}">
      <dgm:prSet/>
      <dgm:spPr/>
      <dgm:t>
        <a:bodyPr/>
        <a:lstStyle/>
        <a:p>
          <a:endParaRPr lang="en-US"/>
        </a:p>
      </dgm:t>
    </dgm:pt>
    <dgm:pt modelId="{B46DC770-A514-46FE-915A-46B7698F7FE4}">
      <dgm:prSet/>
      <dgm:spPr/>
      <dgm:t>
        <a:bodyPr/>
        <a:lstStyle/>
        <a:p>
          <a:r>
            <a:rPr lang="fr-FR"/>
            <a:t>6 chromosomes seulement.</a:t>
          </a:r>
          <a:endParaRPr lang="en-US"/>
        </a:p>
      </dgm:t>
    </dgm:pt>
    <dgm:pt modelId="{2FF42CE6-7E49-474D-A3F2-DEAE67B7DE70}" type="parTrans" cxnId="{5C8EC357-0326-4A38-A46D-6838FA091989}">
      <dgm:prSet/>
      <dgm:spPr/>
      <dgm:t>
        <a:bodyPr/>
        <a:lstStyle/>
        <a:p>
          <a:endParaRPr lang="en-US"/>
        </a:p>
      </dgm:t>
    </dgm:pt>
    <dgm:pt modelId="{6188BD95-FD4B-44C4-A2D2-FE086A7EF871}" type="sibTrans" cxnId="{5C8EC357-0326-4A38-A46D-6838FA091989}">
      <dgm:prSet/>
      <dgm:spPr/>
      <dgm:t>
        <a:bodyPr/>
        <a:lstStyle/>
        <a:p>
          <a:endParaRPr lang="en-US"/>
        </a:p>
      </dgm:t>
    </dgm:pt>
    <dgm:pt modelId="{E1E2692D-9DC2-214D-9C6A-195C13C23A82}" type="pres">
      <dgm:prSet presAssocID="{4271E6EE-1067-4295-B57D-AC47A624CF30}" presName="linear" presStyleCnt="0">
        <dgm:presLayoutVars>
          <dgm:dir/>
          <dgm:animLvl val="lvl"/>
          <dgm:resizeHandles val="exact"/>
        </dgm:presLayoutVars>
      </dgm:prSet>
      <dgm:spPr/>
    </dgm:pt>
    <dgm:pt modelId="{DE66B90A-AB4C-484E-81B0-5052F54D79BC}" type="pres">
      <dgm:prSet presAssocID="{4A8B69E5-7360-40DE-B018-57138C0CAA59}" presName="parentLin" presStyleCnt="0"/>
      <dgm:spPr/>
    </dgm:pt>
    <dgm:pt modelId="{470A589D-0F26-D945-89E1-F31C58C1AEE2}" type="pres">
      <dgm:prSet presAssocID="{4A8B69E5-7360-40DE-B018-57138C0CAA59}" presName="parentLeftMargin" presStyleLbl="node1" presStyleIdx="0" presStyleCnt="4"/>
      <dgm:spPr/>
    </dgm:pt>
    <dgm:pt modelId="{BF7611EA-4E40-FC47-9327-022A2AEF43FD}" type="pres">
      <dgm:prSet presAssocID="{4A8B69E5-7360-40DE-B018-57138C0CAA59}" presName="parentText" presStyleLbl="node1" presStyleIdx="0" presStyleCnt="4">
        <dgm:presLayoutVars>
          <dgm:chMax val="0"/>
          <dgm:bulletEnabled val="1"/>
        </dgm:presLayoutVars>
      </dgm:prSet>
      <dgm:spPr/>
    </dgm:pt>
    <dgm:pt modelId="{B5120D5C-789E-F44E-9E66-53A7A19BEB04}" type="pres">
      <dgm:prSet presAssocID="{4A8B69E5-7360-40DE-B018-57138C0CAA59}" presName="negativeSpace" presStyleCnt="0"/>
      <dgm:spPr/>
    </dgm:pt>
    <dgm:pt modelId="{1AB46D48-F7EB-F44F-ACAA-6FBF4204CE65}" type="pres">
      <dgm:prSet presAssocID="{4A8B69E5-7360-40DE-B018-57138C0CAA59}" presName="childText" presStyleLbl="conFgAcc1" presStyleIdx="0" presStyleCnt="4">
        <dgm:presLayoutVars>
          <dgm:bulletEnabled val="1"/>
        </dgm:presLayoutVars>
      </dgm:prSet>
      <dgm:spPr/>
    </dgm:pt>
    <dgm:pt modelId="{0CAE19E3-5868-2B42-837A-4BFBCFAD5757}" type="pres">
      <dgm:prSet presAssocID="{F02B522C-9895-4964-9686-3D08339B899A}" presName="spaceBetweenRectangles" presStyleCnt="0"/>
      <dgm:spPr/>
    </dgm:pt>
    <dgm:pt modelId="{31E93608-3AC7-1249-BD4E-5ACD9ED90EDA}" type="pres">
      <dgm:prSet presAssocID="{BDCED31A-B862-4041-B4CB-7CC0F9D4C3E0}" presName="parentLin" presStyleCnt="0"/>
      <dgm:spPr/>
    </dgm:pt>
    <dgm:pt modelId="{39C641A4-3FA6-E046-A964-46520C8F2AD9}" type="pres">
      <dgm:prSet presAssocID="{BDCED31A-B862-4041-B4CB-7CC0F9D4C3E0}" presName="parentLeftMargin" presStyleLbl="node1" presStyleIdx="0" presStyleCnt="4"/>
      <dgm:spPr/>
    </dgm:pt>
    <dgm:pt modelId="{88B98F8E-9CBE-934C-A1ED-762B49817AAE}" type="pres">
      <dgm:prSet presAssocID="{BDCED31A-B862-4041-B4CB-7CC0F9D4C3E0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5ED803DD-48D1-D141-A666-37AD6C8C0D2A}" type="pres">
      <dgm:prSet presAssocID="{BDCED31A-B862-4041-B4CB-7CC0F9D4C3E0}" presName="negativeSpace" presStyleCnt="0"/>
      <dgm:spPr/>
    </dgm:pt>
    <dgm:pt modelId="{F1EEF63B-B448-054A-BBB7-304B397BAE4E}" type="pres">
      <dgm:prSet presAssocID="{BDCED31A-B862-4041-B4CB-7CC0F9D4C3E0}" presName="childText" presStyleLbl="conFgAcc1" presStyleIdx="1" presStyleCnt="4">
        <dgm:presLayoutVars>
          <dgm:bulletEnabled val="1"/>
        </dgm:presLayoutVars>
      </dgm:prSet>
      <dgm:spPr/>
    </dgm:pt>
    <dgm:pt modelId="{CD79710C-A542-A141-BC54-243D273E0F47}" type="pres">
      <dgm:prSet presAssocID="{C2FB9FC4-6C2A-482B-B77F-7CCC46E8CBB6}" presName="spaceBetweenRectangles" presStyleCnt="0"/>
      <dgm:spPr/>
    </dgm:pt>
    <dgm:pt modelId="{12C9579A-49BE-B944-86C5-F8D511EA187D}" type="pres">
      <dgm:prSet presAssocID="{CEB7716C-73A5-485B-991B-4FB7E184C70A}" presName="parentLin" presStyleCnt="0"/>
      <dgm:spPr/>
    </dgm:pt>
    <dgm:pt modelId="{9A21E767-9EF1-DC42-91A5-C373DA4C0E95}" type="pres">
      <dgm:prSet presAssocID="{CEB7716C-73A5-485B-991B-4FB7E184C70A}" presName="parentLeftMargin" presStyleLbl="node1" presStyleIdx="1" presStyleCnt="4"/>
      <dgm:spPr/>
    </dgm:pt>
    <dgm:pt modelId="{6F3DE789-6C30-004D-8685-31D8798676ED}" type="pres">
      <dgm:prSet presAssocID="{CEB7716C-73A5-485B-991B-4FB7E184C70A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08BD898C-7644-CC48-9FB1-D40A74E5B035}" type="pres">
      <dgm:prSet presAssocID="{CEB7716C-73A5-485B-991B-4FB7E184C70A}" presName="negativeSpace" presStyleCnt="0"/>
      <dgm:spPr/>
    </dgm:pt>
    <dgm:pt modelId="{2AE15DF4-BB05-3847-9451-AD008A97DB36}" type="pres">
      <dgm:prSet presAssocID="{CEB7716C-73A5-485B-991B-4FB7E184C70A}" presName="childText" presStyleLbl="conFgAcc1" presStyleIdx="2" presStyleCnt="4">
        <dgm:presLayoutVars>
          <dgm:bulletEnabled val="1"/>
        </dgm:presLayoutVars>
      </dgm:prSet>
      <dgm:spPr/>
    </dgm:pt>
    <dgm:pt modelId="{D10A651D-48FB-BC4B-93FC-6259BF182DA8}" type="pres">
      <dgm:prSet presAssocID="{1D9D3C9B-6F17-4E48-89E2-92BACA56870F}" presName="spaceBetweenRectangles" presStyleCnt="0"/>
      <dgm:spPr/>
    </dgm:pt>
    <dgm:pt modelId="{786B4EF2-5E7B-5848-A869-0661072B66EF}" type="pres">
      <dgm:prSet presAssocID="{B46DC770-A514-46FE-915A-46B7698F7FE4}" presName="parentLin" presStyleCnt="0"/>
      <dgm:spPr/>
    </dgm:pt>
    <dgm:pt modelId="{57E0BADD-0433-4146-98BB-066EB74CF712}" type="pres">
      <dgm:prSet presAssocID="{B46DC770-A514-46FE-915A-46B7698F7FE4}" presName="parentLeftMargin" presStyleLbl="node1" presStyleIdx="2" presStyleCnt="4"/>
      <dgm:spPr/>
    </dgm:pt>
    <dgm:pt modelId="{5640862B-81F8-A942-8040-985CFAAEFEDB}" type="pres">
      <dgm:prSet presAssocID="{B46DC770-A514-46FE-915A-46B7698F7FE4}" presName="parentText" presStyleLbl="node1" presStyleIdx="3" presStyleCnt="4">
        <dgm:presLayoutVars>
          <dgm:chMax val="0"/>
          <dgm:bulletEnabled val="1"/>
        </dgm:presLayoutVars>
      </dgm:prSet>
      <dgm:spPr/>
    </dgm:pt>
    <dgm:pt modelId="{7766E6C2-89F8-4647-A792-602C212A33B2}" type="pres">
      <dgm:prSet presAssocID="{B46DC770-A514-46FE-915A-46B7698F7FE4}" presName="negativeSpace" presStyleCnt="0"/>
      <dgm:spPr/>
    </dgm:pt>
    <dgm:pt modelId="{EC851BBE-67AD-1B4F-AF1F-B5E36C85693C}" type="pres">
      <dgm:prSet presAssocID="{B46DC770-A514-46FE-915A-46B7698F7FE4}" presName="childText" presStyleLbl="conFgAcc1" presStyleIdx="3" presStyleCnt="4">
        <dgm:presLayoutVars>
          <dgm:bulletEnabled val="1"/>
        </dgm:presLayoutVars>
      </dgm:prSet>
      <dgm:spPr/>
    </dgm:pt>
  </dgm:ptLst>
  <dgm:cxnLst>
    <dgm:cxn modelId="{36B3DB0F-C142-C940-915D-3699A8CF0BA1}" type="presOf" srcId="{BDCED31A-B862-4041-B4CB-7CC0F9D4C3E0}" destId="{88B98F8E-9CBE-934C-A1ED-762B49817AAE}" srcOrd="1" destOrd="0" presId="urn:microsoft.com/office/officeart/2005/8/layout/list1"/>
    <dgm:cxn modelId="{F2398F2A-ECE9-274C-8842-BAF99482C9CB}" type="presOf" srcId="{BDCED31A-B862-4041-B4CB-7CC0F9D4C3E0}" destId="{39C641A4-3FA6-E046-A964-46520C8F2AD9}" srcOrd="0" destOrd="0" presId="urn:microsoft.com/office/officeart/2005/8/layout/list1"/>
    <dgm:cxn modelId="{E0040333-B1E0-400D-BFED-013EA0643D6F}" srcId="{4271E6EE-1067-4295-B57D-AC47A624CF30}" destId="{CEB7716C-73A5-485B-991B-4FB7E184C70A}" srcOrd="2" destOrd="0" parTransId="{7936AEB9-C476-4ACA-B5FB-678947B94C61}" sibTransId="{1D9D3C9B-6F17-4E48-89E2-92BACA56870F}"/>
    <dgm:cxn modelId="{88D0C647-D276-4A0A-8D97-E2DEAB2D6D24}" srcId="{4271E6EE-1067-4295-B57D-AC47A624CF30}" destId="{BDCED31A-B862-4041-B4CB-7CC0F9D4C3E0}" srcOrd="1" destOrd="0" parTransId="{0663205B-86C6-4134-9F95-11F5FB0FBA17}" sibTransId="{C2FB9FC4-6C2A-482B-B77F-7CCC46E8CBB6}"/>
    <dgm:cxn modelId="{5C8EC357-0326-4A38-A46D-6838FA091989}" srcId="{4271E6EE-1067-4295-B57D-AC47A624CF30}" destId="{B46DC770-A514-46FE-915A-46B7698F7FE4}" srcOrd="3" destOrd="0" parTransId="{2FF42CE6-7E49-474D-A3F2-DEAE67B7DE70}" sibTransId="{6188BD95-FD4B-44C4-A2D2-FE086A7EF871}"/>
    <dgm:cxn modelId="{8BD14659-8052-F148-A44D-F373B644C605}" type="presOf" srcId="{B46DC770-A514-46FE-915A-46B7698F7FE4}" destId="{57E0BADD-0433-4146-98BB-066EB74CF712}" srcOrd="0" destOrd="0" presId="urn:microsoft.com/office/officeart/2005/8/layout/list1"/>
    <dgm:cxn modelId="{4BAF2575-261A-AC42-B539-7969CBD6F355}" type="presOf" srcId="{CEB7716C-73A5-485B-991B-4FB7E184C70A}" destId="{9A21E767-9EF1-DC42-91A5-C373DA4C0E95}" srcOrd="0" destOrd="0" presId="urn:microsoft.com/office/officeart/2005/8/layout/list1"/>
    <dgm:cxn modelId="{5D7D468E-7ECF-4FE6-B934-6781EF8EBDE6}" srcId="{4271E6EE-1067-4295-B57D-AC47A624CF30}" destId="{4A8B69E5-7360-40DE-B018-57138C0CAA59}" srcOrd="0" destOrd="0" parTransId="{ED5D9C37-BB43-4476-85A6-2643B5373D62}" sibTransId="{F02B522C-9895-4964-9686-3D08339B899A}"/>
    <dgm:cxn modelId="{94C87994-BD53-A441-BE74-DB316D4EF0C0}" type="presOf" srcId="{4A8B69E5-7360-40DE-B018-57138C0CAA59}" destId="{BF7611EA-4E40-FC47-9327-022A2AEF43FD}" srcOrd="1" destOrd="0" presId="urn:microsoft.com/office/officeart/2005/8/layout/list1"/>
    <dgm:cxn modelId="{891F59A3-0769-2C4E-9DF2-E51FB1B8330A}" type="presOf" srcId="{B46DC770-A514-46FE-915A-46B7698F7FE4}" destId="{5640862B-81F8-A942-8040-985CFAAEFEDB}" srcOrd="1" destOrd="0" presId="urn:microsoft.com/office/officeart/2005/8/layout/list1"/>
    <dgm:cxn modelId="{33550EBE-FF5A-D340-9D1C-80047EB732A0}" type="presOf" srcId="{4271E6EE-1067-4295-B57D-AC47A624CF30}" destId="{E1E2692D-9DC2-214D-9C6A-195C13C23A82}" srcOrd="0" destOrd="0" presId="urn:microsoft.com/office/officeart/2005/8/layout/list1"/>
    <dgm:cxn modelId="{1AA789CD-EEE9-644E-A60A-72713F355B7E}" type="presOf" srcId="{4A8B69E5-7360-40DE-B018-57138C0CAA59}" destId="{470A589D-0F26-D945-89E1-F31C58C1AEE2}" srcOrd="0" destOrd="0" presId="urn:microsoft.com/office/officeart/2005/8/layout/list1"/>
    <dgm:cxn modelId="{98414FFA-D742-1142-9F72-3EA61D73FD76}" type="presOf" srcId="{CEB7716C-73A5-485B-991B-4FB7E184C70A}" destId="{6F3DE789-6C30-004D-8685-31D8798676ED}" srcOrd="1" destOrd="0" presId="urn:microsoft.com/office/officeart/2005/8/layout/list1"/>
    <dgm:cxn modelId="{084C0137-7E6B-3744-95A4-27C26BBE448A}" type="presParOf" srcId="{E1E2692D-9DC2-214D-9C6A-195C13C23A82}" destId="{DE66B90A-AB4C-484E-81B0-5052F54D79BC}" srcOrd="0" destOrd="0" presId="urn:microsoft.com/office/officeart/2005/8/layout/list1"/>
    <dgm:cxn modelId="{581D4B47-1C7E-1D49-97D2-C1AC11B05DF4}" type="presParOf" srcId="{DE66B90A-AB4C-484E-81B0-5052F54D79BC}" destId="{470A589D-0F26-D945-89E1-F31C58C1AEE2}" srcOrd="0" destOrd="0" presId="urn:microsoft.com/office/officeart/2005/8/layout/list1"/>
    <dgm:cxn modelId="{C82B27AC-EAF2-DC4C-A061-F6F2B9FB97BB}" type="presParOf" srcId="{DE66B90A-AB4C-484E-81B0-5052F54D79BC}" destId="{BF7611EA-4E40-FC47-9327-022A2AEF43FD}" srcOrd="1" destOrd="0" presId="urn:microsoft.com/office/officeart/2005/8/layout/list1"/>
    <dgm:cxn modelId="{418F2B91-A977-EF4D-8291-D7CD4C3B300E}" type="presParOf" srcId="{E1E2692D-9DC2-214D-9C6A-195C13C23A82}" destId="{B5120D5C-789E-F44E-9E66-53A7A19BEB04}" srcOrd="1" destOrd="0" presId="urn:microsoft.com/office/officeart/2005/8/layout/list1"/>
    <dgm:cxn modelId="{B4DE521B-E941-6D4D-BC43-ECFE4ABC21DE}" type="presParOf" srcId="{E1E2692D-9DC2-214D-9C6A-195C13C23A82}" destId="{1AB46D48-F7EB-F44F-ACAA-6FBF4204CE65}" srcOrd="2" destOrd="0" presId="urn:microsoft.com/office/officeart/2005/8/layout/list1"/>
    <dgm:cxn modelId="{DFDCF5CD-BC66-7C42-BAE9-954B407A4B63}" type="presParOf" srcId="{E1E2692D-9DC2-214D-9C6A-195C13C23A82}" destId="{0CAE19E3-5868-2B42-837A-4BFBCFAD5757}" srcOrd="3" destOrd="0" presId="urn:microsoft.com/office/officeart/2005/8/layout/list1"/>
    <dgm:cxn modelId="{8CF70F97-BC59-894E-8617-A61F85507442}" type="presParOf" srcId="{E1E2692D-9DC2-214D-9C6A-195C13C23A82}" destId="{31E93608-3AC7-1249-BD4E-5ACD9ED90EDA}" srcOrd="4" destOrd="0" presId="urn:microsoft.com/office/officeart/2005/8/layout/list1"/>
    <dgm:cxn modelId="{047CF75C-8BB0-E144-B1DF-5D3FBE218C71}" type="presParOf" srcId="{31E93608-3AC7-1249-BD4E-5ACD9ED90EDA}" destId="{39C641A4-3FA6-E046-A964-46520C8F2AD9}" srcOrd="0" destOrd="0" presId="urn:microsoft.com/office/officeart/2005/8/layout/list1"/>
    <dgm:cxn modelId="{DF93C918-AA31-A940-8CF8-2E9DA8EE74F1}" type="presParOf" srcId="{31E93608-3AC7-1249-BD4E-5ACD9ED90EDA}" destId="{88B98F8E-9CBE-934C-A1ED-762B49817AAE}" srcOrd="1" destOrd="0" presId="urn:microsoft.com/office/officeart/2005/8/layout/list1"/>
    <dgm:cxn modelId="{F62748CC-E3E9-7646-B96F-83453EB9B903}" type="presParOf" srcId="{E1E2692D-9DC2-214D-9C6A-195C13C23A82}" destId="{5ED803DD-48D1-D141-A666-37AD6C8C0D2A}" srcOrd="5" destOrd="0" presId="urn:microsoft.com/office/officeart/2005/8/layout/list1"/>
    <dgm:cxn modelId="{967555EC-1874-264C-B7C2-AE6F68B42F89}" type="presParOf" srcId="{E1E2692D-9DC2-214D-9C6A-195C13C23A82}" destId="{F1EEF63B-B448-054A-BBB7-304B397BAE4E}" srcOrd="6" destOrd="0" presId="urn:microsoft.com/office/officeart/2005/8/layout/list1"/>
    <dgm:cxn modelId="{F5AF7245-201A-3740-A17F-03848A8A105A}" type="presParOf" srcId="{E1E2692D-9DC2-214D-9C6A-195C13C23A82}" destId="{CD79710C-A542-A141-BC54-243D273E0F47}" srcOrd="7" destOrd="0" presId="urn:microsoft.com/office/officeart/2005/8/layout/list1"/>
    <dgm:cxn modelId="{541613CD-B43A-BB4F-979B-B60E7098672A}" type="presParOf" srcId="{E1E2692D-9DC2-214D-9C6A-195C13C23A82}" destId="{12C9579A-49BE-B944-86C5-F8D511EA187D}" srcOrd="8" destOrd="0" presId="urn:microsoft.com/office/officeart/2005/8/layout/list1"/>
    <dgm:cxn modelId="{D8CE1716-663F-1C4C-BC00-ED25F9A99535}" type="presParOf" srcId="{12C9579A-49BE-B944-86C5-F8D511EA187D}" destId="{9A21E767-9EF1-DC42-91A5-C373DA4C0E95}" srcOrd="0" destOrd="0" presId="urn:microsoft.com/office/officeart/2005/8/layout/list1"/>
    <dgm:cxn modelId="{889F5079-C9A7-F648-BE9F-CE36D8B6D92C}" type="presParOf" srcId="{12C9579A-49BE-B944-86C5-F8D511EA187D}" destId="{6F3DE789-6C30-004D-8685-31D8798676ED}" srcOrd="1" destOrd="0" presId="urn:microsoft.com/office/officeart/2005/8/layout/list1"/>
    <dgm:cxn modelId="{284024A6-AFDB-724E-A6D2-22FAB424850A}" type="presParOf" srcId="{E1E2692D-9DC2-214D-9C6A-195C13C23A82}" destId="{08BD898C-7644-CC48-9FB1-D40A74E5B035}" srcOrd="9" destOrd="0" presId="urn:microsoft.com/office/officeart/2005/8/layout/list1"/>
    <dgm:cxn modelId="{BBE7FF43-583E-2940-8D03-DF871B4DD148}" type="presParOf" srcId="{E1E2692D-9DC2-214D-9C6A-195C13C23A82}" destId="{2AE15DF4-BB05-3847-9451-AD008A97DB36}" srcOrd="10" destOrd="0" presId="urn:microsoft.com/office/officeart/2005/8/layout/list1"/>
    <dgm:cxn modelId="{18E260C5-904E-0B4E-8C9F-CD5EE88198CB}" type="presParOf" srcId="{E1E2692D-9DC2-214D-9C6A-195C13C23A82}" destId="{D10A651D-48FB-BC4B-93FC-6259BF182DA8}" srcOrd="11" destOrd="0" presId="urn:microsoft.com/office/officeart/2005/8/layout/list1"/>
    <dgm:cxn modelId="{67BEA08D-08FD-3348-94DA-596C52600463}" type="presParOf" srcId="{E1E2692D-9DC2-214D-9C6A-195C13C23A82}" destId="{786B4EF2-5E7B-5848-A869-0661072B66EF}" srcOrd="12" destOrd="0" presId="urn:microsoft.com/office/officeart/2005/8/layout/list1"/>
    <dgm:cxn modelId="{82D7CD07-10A3-C843-9DBE-02A1D3E903BD}" type="presParOf" srcId="{786B4EF2-5E7B-5848-A869-0661072B66EF}" destId="{57E0BADD-0433-4146-98BB-066EB74CF712}" srcOrd="0" destOrd="0" presId="urn:microsoft.com/office/officeart/2005/8/layout/list1"/>
    <dgm:cxn modelId="{A45726B4-07CD-1A42-B6A4-BA883952D037}" type="presParOf" srcId="{786B4EF2-5E7B-5848-A869-0661072B66EF}" destId="{5640862B-81F8-A942-8040-985CFAAEFEDB}" srcOrd="1" destOrd="0" presId="urn:microsoft.com/office/officeart/2005/8/layout/list1"/>
    <dgm:cxn modelId="{3542E409-75D6-1C47-AB91-8C3C95EAA7F2}" type="presParOf" srcId="{E1E2692D-9DC2-214D-9C6A-195C13C23A82}" destId="{7766E6C2-89F8-4647-A792-602C212A33B2}" srcOrd="13" destOrd="0" presId="urn:microsoft.com/office/officeart/2005/8/layout/list1"/>
    <dgm:cxn modelId="{BB8FD1D7-9F94-6D4B-BC96-CCCFB02774F6}" type="presParOf" srcId="{E1E2692D-9DC2-214D-9C6A-195C13C23A82}" destId="{EC851BBE-67AD-1B4F-AF1F-B5E36C85693C}" srcOrd="14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2.xml><?xml version="1.0" encoding="utf-8"?>
<dgm:dataModel xmlns:dgm="http://schemas.openxmlformats.org/drawingml/2006/diagram" xmlns:a="http://schemas.openxmlformats.org/drawingml/2006/main">
  <dgm:ptLst>
    <dgm:pt modelId="{4271E6EE-1067-4295-B57D-AC47A624CF30}" type="doc">
      <dgm:prSet loTypeId="urn:microsoft.com/office/officeart/2005/8/layout/list1" loCatId="list" qsTypeId="urn:microsoft.com/office/officeart/2005/8/quickstyle/simple4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4A8B69E5-7360-40DE-B018-57138C0CAA59}">
      <dgm:prSet/>
      <dgm:spPr/>
      <dgm:t>
        <a:bodyPr/>
        <a:lstStyle/>
        <a:p>
          <a:r>
            <a:rPr lang="fr-FR" dirty="0"/>
            <a:t>24 chromosomes organisés en paires.</a:t>
          </a:r>
          <a:endParaRPr lang="en-US" dirty="0"/>
        </a:p>
      </dgm:t>
    </dgm:pt>
    <dgm:pt modelId="{ED5D9C37-BB43-4476-85A6-2643B5373D62}" type="parTrans" cxnId="{5D7D468E-7ECF-4FE6-B934-6781EF8EBDE6}">
      <dgm:prSet/>
      <dgm:spPr/>
      <dgm:t>
        <a:bodyPr/>
        <a:lstStyle/>
        <a:p>
          <a:endParaRPr lang="en-US"/>
        </a:p>
      </dgm:t>
    </dgm:pt>
    <dgm:pt modelId="{F02B522C-9895-4964-9686-3D08339B899A}" type="sibTrans" cxnId="{5D7D468E-7ECF-4FE6-B934-6781EF8EBDE6}">
      <dgm:prSet/>
      <dgm:spPr/>
      <dgm:t>
        <a:bodyPr/>
        <a:lstStyle/>
        <a:p>
          <a:endParaRPr lang="en-US"/>
        </a:p>
      </dgm:t>
    </dgm:pt>
    <dgm:pt modelId="{BDCED31A-B862-4041-B4CB-7CC0F9D4C3E0}">
      <dgm:prSet/>
      <dgm:spPr/>
      <dgm:t>
        <a:bodyPr/>
        <a:lstStyle/>
        <a:p>
          <a:r>
            <a:rPr lang="fr-FR" dirty="0">
              <a:solidFill>
                <a:schemeClr val="tx1"/>
              </a:solidFill>
              <a:highlight>
                <a:srgbClr val="FFFF00"/>
              </a:highlight>
            </a:rPr>
            <a:t>12 chromosomes, soit un chromosome de chaque paire.</a:t>
          </a:r>
          <a:endParaRPr lang="en-US" dirty="0">
            <a:solidFill>
              <a:schemeClr val="tx1"/>
            </a:solidFill>
            <a:highlight>
              <a:srgbClr val="FFFF00"/>
            </a:highlight>
          </a:endParaRPr>
        </a:p>
      </dgm:t>
    </dgm:pt>
    <dgm:pt modelId="{0663205B-86C6-4134-9F95-11F5FB0FBA17}" type="parTrans" cxnId="{88D0C647-D276-4A0A-8D97-E2DEAB2D6D24}">
      <dgm:prSet/>
      <dgm:spPr/>
      <dgm:t>
        <a:bodyPr/>
        <a:lstStyle/>
        <a:p>
          <a:endParaRPr lang="en-US"/>
        </a:p>
      </dgm:t>
    </dgm:pt>
    <dgm:pt modelId="{C2FB9FC4-6C2A-482B-B77F-7CCC46E8CBB6}" type="sibTrans" cxnId="{88D0C647-D276-4A0A-8D97-E2DEAB2D6D24}">
      <dgm:prSet/>
      <dgm:spPr/>
      <dgm:t>
        <a:bodyPr/>
        <a:lstStyle/>
        <a:p>
          <a:endParaRPr lang="en-US"/>
        </a:p>
      </dgm:t>
    </dgm:pt>
    <dgm:pt modelId="{CEB7716C-73A5-485B-991B-4FB7E184C70A}">
      <dgm:prSet/>
      <dgm:spPr/>
      <dgm:t>
        <a:bodyPr/>
        <a:lstStyle/>
        <a:p>
          <a:r>
            <a:rPr lang="fr-FR"/>
            <a:t>48 chromosomes.</a:t>
          </a:r>
          <a:endParaRPr lang="en-US"/>
        </a:p>
      </dgm:t>
    </dgm:pt>
    <dgm:pt modelId="{7936AEB9-C476-4ACA-B5FB-678947B94C61}" type="parTrans" cxnId="{E0040333-B1E0-400D-BFED-013EA0643D6F}">
      <dgm:prSet/>
      <dgm:spPr/>
      <dgm:t>
        <a:bodyPr/>
        <a:lstStyle/>
        <a:p>
          <a:endParaRPr lang="en-US"/>
        </a:p>
      </dgm:t>
    </dgm:pt>
    <dgm:pt modelId="{1D9D3C9B-6F17-4E48-89E2-92BACA56870F}" type="sibTrans" cxnId="{E0040333-B1E0-400D-BFED-013EA0643D6F}">
      <dgm:prSet/>
      <dgm:spPr/>
      <dgm:t>
        <a:bodyPr/>
        <a:lstStyle/>
        <a:p>
          <a:endParaRPr lang="en-US"/>
        </a:p>
      </dgm:t>
    </dgm:pt>
    <dgm:pt modelId="{B46DC770-A514-46FE-915A-46B7698F7FE4}">
      <dgm:prSet/>
      <dgm:spPr/>
      <dgm:t>
        <a:bodyPr/>
        <a:lstStyle/>
        <a:p>
          <a:r>
            <a:rPr lang="fr-FR"/>
            <a:t>6 chromosomes seulement.</a:t>
          </a:r>
          <a:endParaRPr lang="en-US"/>
        </a:p>
      </dgm:t>
    </dgm:pt>
    <dgm:pt modelId="{2FF42CE6-7E49-474D-A3F2-DEAE67B7DE70}" type="parTrans" cxnId="{5C8EC357-0326-4A38-A46D-6838FA091989}">
      <dgm:prSet/>
      <dgm:spPr/>
      <dgm:t>
        <a:bodyPr/>
        <a:lstStyle/>
        <a:p>
          <a:endParaRPr lang="en-US"/>
        </a:p>
      </dgm:t>
    </dgm:pt>
    <dgm:pt modelId="{6188BD95-FD4B-44C4-A2D2-FE086A7EF871}" type="sibTrans" cxnId="{5C8EC357-0326-4A38-A46D-6838FA091989}">
      <dgm:prSet/>
      <dgm:spPr/>
      <dgm:t>
        <a:bodyPr/>
        <a:lstStyle/>
        <a:p>
          <a:endParaRPr lang="en-US"/>
        </a:p>
      </dgm:t>
    </dgm:pt>
    <dgm:pt modelId="{E1E2692D-9DC2-214D-9C6A-195C13C23A82}" type="pres">
      <dgm:prSet presAssocID="{4271E6EE-1067-4295-B57D-AC47A624CF30}" presName="linear" presStyleCnt="0">
        <dgm:presLayoutVars>
          <dgm:dir/>
          <dgm:animLvl val="lvl"/>
          <dgm:resizeHandles val="exact"/>
        </dgm:presLayoutVars>
      </dgm:prSet>
      <dgm:spPr/>
    </dgm:pt>
    <dgm:pt modelId="{DE66B90A-AB4C-484E-81B0-5052F54D79BC}" type="pres">
      <dgm:prSet presAssocID="{4A8B69E5-7360-40DE-B018-57138C0CAA59}" presName="parentLin" presStyleCnt="0"/>
      <dgm:spPr/>
    </dgm:pt>
    <dgm:pt modelId="{470A589D-0F26-D945-89E1-F31C58C1AEE2}" type="pres">
      <dgm:prSet presAssocID="{4A8B69E5-7360-40DE-B018-57138C0CAA59}" presName="parentLeftMargin" presStyleLbl="node1" presStyleIdx="0" presStyleCnt="4"/>
      <dgm:spPr/>
    </dgm:pt>
    <dgm:pt modelId="{BF7611EA-4E40-FC47-9327-022A2AEF43FD}" type="pres">
      <dgm:prSet presAssocID="{4A8B69E5-7360-40DE-B018-57138C0CAA59}" presName="parentText" presStyleLbl="node1" presStyleIdx="0" presStyleCnt="4">
        <dgm:presLayoutVars>
          <dgm:chMax val="0"/>
          <dgm:bulletEnabled val="1"/>
        </dgm:presLayoutVars>
      </dgm:prSet>
      <dgm:spPr/>
    </dgm:pt>
    <dgm:pt modelId="{B5120D5C-789E-F44E-9E66-53A7A19BEB04}" type="pres">
      <dgm:prSet presAssocID="{4A8B69E5-7360-40DE-B018-57138C0CAA59}" presName="negativeSpace" presStyleCnt="0"/>
      <dgm:spPr/>
    </dgm:pt>
    <dgm:pt modelId="{1AB46D48-F7EB-F44F-ACAA-6FBF4204CE65}" type="pres">
      <dgm:prSet presAssocID="{4A8B69E5-7360-40DE-B018-57138C0CAA59}" presName="childText" presStyleLbl="conFgAcc1" presStyleIdx="0" presStyleCnt="4">
        <dgm:presLayoutVars>
          <dgm:bulletEnabled val="1"/>
        </dgm:presLayoutVars>
      </dgm:prSet>
      <dgm:spPr/>
    </dgm:pt>
    <dgm:pt modelId="{0CAE19E3-5868-2B42-837A-4BFBCFAD5757}" type="pres">
      <dgm:prSet presAssocID="{F02B522C-9895-4964-9686-3D08339B899A}" presName="spaceBetweenRectangles" presStyleCnt="0"/>
      <dgm:spPr/>
    </dgm:pt>
    <dgm:pt modelId="{31E93608-3AC7-1249-BD4E-5ACD9ED90EDA}" type="pres">
      <dgm:prSet presAssocID="{BDCED31A-B862-4041-B4CB-7CC0F9D4C3E0}" presName="parentLin" presStyleCnt="0"/>
      <dgm:spPr/>
    </dgm:pt>
    <dgm:pt modelId="{39C641A4-3FA6-E046-A964-46520C8F2AD9}" type="pres">
      <dgm:prSet presAssocID="{BDCED31A-B862-4041-B4CB-7CC0F9D4C3E0}" presName="parentLeftMargin" presStyleLbl="node1" presStyleIdx="0" presStyleCnt="4"/>
      <dgm:spPr/>
    </dgm:pt>
    <dgm:pt modelId="{88B98F8E-9CBE-934C-A1ED-762B49817AAE}" type="pres">
      <dgm:prSet presAssocID="{BDCED31A-B862-4041-B4CB-7CC0F9D4C3E0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5ED803DD-48D1-D141-A666-37AD6C8C0D2A}" type="pres">
      <dgm:prSet presAssocID="{BDCED31A-B862-4041-B4CB-7CC0F9D4C3E0}" presName="negativeSpace" presStyleCnt="0"/>
      <dgm:spPr/>
    </dgm:pt>
    <dgm:pt modelId="{F1EEF63B-B448-054A-BBB7-304B397BAE4E}" type="pres">
      <dgm:prSet presAssocID="{BDCED31A-B862-4041-B4CB-7CC0F9D4C3E0}" presName="childText" presStyleLbl="conFgAcc1" presStyleIdx="1" presStyleCnt="4">
        <dgm:presLayoutVars>
          <dgm:bulletEnabled val="1"/>
        </dgm:presLayoutVars>
      </dgm:prSet>
      <dgm:spPr/>
    </dgm:pt>
    <dgm:pt modelId="{CD79710C-A542-A141-BC54-243D273E0F47}" type="pres">
      <dgm:prSet presAssocID="{C2FB9FC4-6C2A-482B-B77F-7CCC46E8CBB6}" presName="spaceBetweenRectangles" presStyleCnt="0"/>
      <dgm:spPr/>
    </dgm:pt>
    <dgm:pt modelId="{12C9579A-49BE-B944-86C5-F8D511EA187D}" type="pres">
      <dgm:prSet presAssocID="{CEB7716C-73A5-485B-991B-4FB7E184C70A}" presName="parentLin" presStyleCnt="0"/>
      <dgm:spPr/>
    </dgm:pt>
    <dgm:pt modelId="{9A21E767-9EF1-DC42-91A5-C373DA4C0E95}" type="pres">
      <dgm:prSet presAssocID="{CEB7716C-73A5-485B-991B-4FB7E184C70A}" presName="parentLeftMargin" presStyleLbl="node1" presStyleIdx="1" presStyleCnt="4"/>
      <dgm:spPr/>
    </dgm:pt>
    <dgm:pt modelId="{6F3DE789-6C30-004D-8685-31D8798676ED}" type="pres">
      <dgm:prSet presAssocID="{CEB7716C-73A5-485B-991B-4FB7E184C70A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08BD898C-7644-CC48-9FB1-D40A74E5B035}" type="pres">
      <dgm:prSet presAssocID="{CEB7716C-73A5-485B-991B-4FB7E184C70A}" presName="negativeSpace" presStyleCnt="0"/>
      <dgm:spPr/>
    </dgm:pt>
    <dgm:pt modelId="{2AE15DF4-BB05-3847-9451-AD008A97DB36}" type="pres">
      <dgm:prSet presAssocID="{CEB7716C-73A5-485B-991B-4FB7E184C70A}" presName="childText" presStyleLbl="conFgAcc1" presStyleIdx="2" presStyleCnt="4">
        <dgm:presLayoutVars>
          <dgm:bulletEnabled val="1"/>
        </dgm:presLayoutVars>
      </dgm:prSet>
      <dgm:spPr/>
    </dgm:pt>
    <dgm:pt modelId="{D10A651D-48FB-BC4B-93FC-6259BF182DA8}" type="pres">
      <dgm:prSet presAssocID="{1D9D3C9B-6F17-4E48-89E2-92BACA56870F}" presName="spaceBetweenRectangles" presStyleCnt="0"/>
      <dgm:spPr/>
    </dgm:pt>
    <dgm:pt modelId="{786B4EF2-5E7B-5848-A869-0661072B66EF}" type="pres">
      <dgm:prSet presAssocID="{B46DC770-A514-46FE-915A-46B7698F7FE4}" presName="parentLin" presStyleCnt="0"/>
      <dgm:spPr/>
    </dgm:pt>
    <dgm:pt modelId="{57E0BADD-0433-4146-98BB-066EB74CF712}" type="pres">
      <dgm:prSet presAssocID="{B46DC770-A514-46FE-915A-46B7698F7FE4}" presName="parentLeftMargin" presStyleLbl="node1" presStyleIdx="2" presStyleCnt="4"/>
      <dgm:spPr/>
    </dgm:pt>
    <dgm:pt modelId="{5640862B-81F8-A942-8040-985CFAAEFEDB}" type="pres">
      <dgm:prSet presAssocID="{B46DC770-A514-46FE-915A-46B7698F7FE4}" presName="parentText" presStyleLbl="node1" presStyleIdx="3" presStyleCnt="4">
        <dgm:presLayoutVars>
          <dgm:chMax val="0"/>
          <dgm:bulletEnabled val="1"/>
        </dgm:presLayoutVars>
      </dgm:prSet>
      <dgm:spPr/>
    </dgm:pt>
    <dgm:pt modelId="{7766E6C2-89F8-4647-A792-602C212A33B2}" type="pres">
      <dgm:prSet presAssocID="{B46DC770-A514-46FE-915A-46B7698F7FE4}" presName="negativeSpace" presStyleCnt="0"/>
      <dgm:spPr/>
    </dgm:pt>
    <dgm:pt modelId="{EC851BBE-67AD-1B4F-AF1F-B5E36C85693C}" type="pres">
      <dgm:prSet presAssocID="{B46DC770-A514-46FE-915A-46B7698F7FE4}" presName="childText" presStyleLbl="conFgAcc1" presStyleIdx="3" presStyleCnt="4">
        <dgm:presLayoutVars>
          <dgm:bulletEnabled val="1"/>
        </dgm:presLayoutVars>
      </dgm:prSet>
      <dgm:spPr/>
    </dgm:pt>
  </dgm:ptLst>
  <dgm:cxnLst>
    <dgm:cxn modelId="{36B3DB0F-C142-C940-915D-3699A8CF0BA1}" type="presOf" srcId="{BDCED31A-B862-4041-B4CB-7CC0F9D4C3E0}" destId="{88B98F8E-9CBE-934C-A1ED-762B49817AAE}" srcOrd="1" destOrd="0" presId="urn:microsoft.com/office/officeart/2005/8/layout/list1"/>
    <dgm:cxn modelId="{F2398F2A-ECE9-274C-8842-BAF99482C9CB}" type="presOf" srcId="{BDCED31A-B862-4041-B4CB-7CC0F9D4C3E0}" destId="{39C641A4-3FA6-E046-A964-46520C8F2AD9}" srcOrd="0" destOrd="0" presId="urn:microsoft.com/office/officeart/2005/8/layout/list1"/>
    <dgm:cxn modelId="{E0040333-B1E0-400D-BFED-013EA0643D6F}" srcId="{4271E6EE-1067-4295-B57D-AC47A624CF30}" destId="{CEB7716C-73A5-485B-991B-4FB7E184C70A}" srcOrd="2" destOrd="0" parTransId="{7936AEB9-C476-4ACA-B5FB-678947B94C61}" sibTransId="{1D9D3C9B-6F17-4E48-89E2-92BACA56870F}"/>
    <dgm:cxn modelId="{88D0C647-D276-4A0A-8D97-E2DEAB2D6D24}" srcId="{4271E6EE-1067-4295-B57D-AC47A624CF30}" destId="{BDCED31A-B862-4041-B4CB-7CC0F9D4C3E0}" srcOrd="1" destOrd="0" parTransId="{0663205B-86C6-4134-9F95-11F5FB0FBA17}" sibTransId="{C2FB9FC4-6C2A-482B-B77F-7CCC46E8CBB6}"/>
    <dgm:cxn modelId="{5C8EC357-0326-4A38-A46D-6838FA091989}" srcId="{4271E6EE-1067-4295-B57D-AC47A624CF30}" destId="{B46DC770-A514-46FE-915A-46B7698F7FE4}" srcOrd="3" destOrd="0" parTransId="{2FF42CE6-7E49-474D-A3F2-DEAE67B7DE70}" sibTransId="{6188BD95-FD4B-44C4-A2D2-FE086A7EF871}"/>
    <dgm:cxn modelId="{8BD14659-8052-F148-A44D-F373B644C605}" type="presOf" srcId="{B46DC770-A514-46FE-915A-46B7698F7FE4}" destId="{57E0BADD-0433-4146-98BB-066EB74CF712}" srcOrd="0" destOrd="0" presId="urn:microsoft.com/office/officeart/2005/8/layout/list1"/>
    <dgm:cxn modelId="{4BAF2575-261A-AC42-B539-7969CBD6F355}" type="presOf" srcId="{CEB7716C-73A5-485B-991B-4FB7E184C70A}" destId="{9A21E767-9EF1-DC42-91A5-C373DA4C0E95}" srcOrd="0" destOrd="0" presId="urn:microsoft.com/office/officeart/2005/8/layout/list1"/>
    <dgm:cxn modelId="{5D7D468E-7ECF-4FE6-B934-6781EF8EBDE6}" srcId="{4271E6EE-1067-4295-B57D-AC47A624CF30}" destId="{4A8B69E5-7360-40DE-B018-57138C0CAA59}" srcOrd="0" destOrd="0" parTransId="{ED5D9C37-BB43-4476-85A6-2643B5373D62}" sibTransId="{F02B522C-9895-4964-9686-3D08339B899A}"/>
    <dgm:cxn modelId="{94C87994-BD53-A441-BE74-DB316D4EF0C0}" type="presOf" srcId="{4A8B69E5-7360-40DE-B018-57138C0CAA59}" destId="{BF7611EA-4E40-FC47-9327-022A2AEF43FD}" srcOrd="1" destOrd="0" presId="urn:microsoft.com/office/officeart/2005/8/layout/list1"/>
    <dgm:cxn modelId="{891F59A3-0769-2C4E-9DF2-E51FB1B8330A}" type="presOf" srcId="{B46DC770-A514-46FE-915A-46B7698F7FE4}" destId="{5640862B-81F8-A942-8040-985CFAAEFEDB}" srcOrd="1" destOrd="0" presId="urn:microsoft.com/office/officeart/2005/8/layout/list1"/>
    <dgm:cxn modelId="{33550EBE-FF5A-D340-9D1C-80047EB732A0}" type="presOf" srcId="{4271E6EE-1067-4295-B57D-AC47A624CF30}" destId="{E1E2692D-9DC2-214D-9C6A-195C13C23A82}" srcOrd="0" destOrd="0" presId="urn:microsoft.com/office/officeart/2005/8/layout/list1"/>
    <dgm:cxn modelId="{1AA789CD-EEE9-644E-A60A-72713F355B7E}" type="presOf" srcId="{4A8B69E5-7360-40DE-B018-57138C0CAA59}" destId="{470A589D-0F26-D945-89E1-F31C58C1AEE2}" srcOrd="0" destOrd="0" presId="urn:microsoft.com/office/officeart/2005/8/layout/list1"/>
    <dgm:cxn modelId="{98414FFA-D742-1142-9F72-3EA61D73FD76}" type="presOf" srcId="{CEB7716C-73A5-485B-991B-4FB7E184C70A}" destId="{6F3DE789-6C30-004D-8685-31D8798676ED}" srcOrd="1" destOrd="0" presId="urn:microsoft.com/office/officeart/2005/8/layout/list1"/>
    <dgm:cxn modelId="{084C0137-7E6B-3744-95A4-27C26BBE448A}" type="presParOf" srcId="{E1E2692D-9DC2-214D-9C6A-195C13C23A82}" destId="{DE66B90A-AB4C-484E-81B0-5052F54D79BC}" srcOrd="0" destOrd="0" presId="urn:microsoft.com/office/officeart/2005/8/layout/list1"/>
    <dgm:cxn modelId="{581D4B47-1C7E-1D49-97D2-C1AC11B05DF4}" type="presParOf" srcId="{DE66B90A-AB4C-484E-81B0-5052F54D79BC}" destId="{470A589D-0F26-D945-89E1-F31C58C1AEE2}" srcOrd="0" destOrd="0" presId="urn:microsoft.com/office/officeart/2005/8/layout/list1"/>
    <dgm:cxn modelId="{C82B27AC-EAF2-DC4C-A061-F6F2B9FB97BB}" type="presParOf" srcId="{DE66B90A-AB4C-484E-81B0-5052F54D79BC}" destId="{BF7611EA-4E40-FC47-9327-022A2AEF43FD}" srcOrd="1" destOrd="0" presId="urn:microsoft.com/office/officeart/2005/8/layout/list1"/>
    <dgm:cxn modelId="{418F2B91-A977-EF4D-8291-D7CD4C3B300E}" type="presParOf" srcId="{E1E2692D-9DC2-214D-9C6A-195C13C23A82}" destId="{B5120D5C-789E-F44E-9E66-53A7A19BEB04}" srcOrd="1" destOrd="0" presId="urn:microsoft.com/office/officeart/2005/8/layout/list1"/>
    <dgm:cxn modelId="{B4DE521B-E941-6D4D-BC43-ECFE4ABC21DE}" type="presParOf" srcId="{E1E2692D-9DC2-214D-9C6A-195C13C23A82}" destId="{1AB46D48-F7EB-F44F-ACAA-6FBF4204CE65}" srcOrd="2" destOrd="0" presId="urn:microsoft.com/office/officeart/2005/8/layout/list1"/>
    <dgm:cxn modelId="{DFDCF5CD-BC66-7C42-BAE9-954B407A4B63}" type="presParOf" srcId="{E1E2692D-9DC2-214D-9C6A-195C13C23A82}" destId="{0CAE19E3-5868-2B42-837A-4BFBCFAD5757}" srcOrd="3" destOrd="0" presId="urn:microsoft.com/office/officeart/2005/8/layout/list1"/>
    <dgm:cxn modelId="{8CF70F97-BC59-894E-8617-A61F85507442}" type="presParOf" srcId="{E1E2692D-9DC2-214D-9C6A-195C13C23A82}" destId="{31E93608-3AC7-1249-BD4E-5ACD9ED90EDA}" srcOrd="4" destOrd="0" presId="urn:microsoft.com/office/officeart/2005/8/layout/list1"/>
    <dgm:cxn modelId="{047CF75C-8BB0-E144-B1DF-5D3FBE218C71}" type="presParOf" srcId="{31E93608-3AC7-1249-BD4E-5ACD9ED90EDA}" destId="{39C641A4-3FA6-E046-A964-46520C8F2AD9}" srcOrd="0" destOrd="0" presId="urn:microsoft.com/office/officeart/2005/8/layout/list1"/>
    <dgm:cxn modelId="{DF93C918-AA31-A940-8CF8-2E9DA8EE74F1}" type="presParOf" srcId="{31E93608-3AC7-1249-BD4E-5ACD9ED90EDA}" destId="{88B98F8E-9CBE-934C-A1ED-762B49817AAE}" srcOrd="1" destOrd="0" presId="urn:microsoft.com/office/officeart/2005/8/layout/list1"/>
    <dgm:cxn modelId="{F62748CC-E3E9-7646-B96F-83453EB9B903}" type="presParOf" srcId="{E1E2692D-9DC2-214D-9C6A-195C13C23A82}" destId="{5ED803DD-48D1-D141-A666-37AD6C8C0D2A}" srcOrd="5" destOrd="0" presId="urn:microsoft.com/office/officeart/2005/8/layout/list1"/>
    <dgm:cxn modelId="{967555EC-1874-264C-B7C2-AE6F68B42F89}" type="presParOf" srcId="{E1E2692D-9DC2-214D-9C6A-195C13C23A82}" destId="{F1EEF63B-B448-054A-BBB7-304B397BAE4E}" srcOrd="6" destOrd="0" presId="urn:microsoft.com/office/officeart/2005/8/layout/list1"/>
    <dgm:cxn modelId="{F5AF7245-201A-3740-A17F-03848A8A105A}" type="presParOf" srcId="{E1E2692D-9DC2-214D-9C6A-195C13C23A82}" destId="{CD79710C-A542-A141-BC54-243D273E0F47}" srcOrd="7" destOrd="0" presId="urn:microsoft.com/office/officeart/2005/8/layout/list1"/>
    <dgm:cxn modelId="{541613CD-B43A-BB4F-979B-B60E7098672A}" type="presParOf" srcId="{E1E2692D-9DC2-214D-9C6A-195C13C23A82}" destId="{12C9579A-49BE-B944-86C5-F8D511EA187D}" srcOrd="8" destOrd="0" presId="urn:microsoft.com/office/officeart/2005/8/layout/list1"/>
    <dgm:cxn modelId="{D8CE1716-663F-1C4C-BC00-ED25F9A99535}" type="presParOf" srcId="{12C9579A-49BE-B944-86C5-F8D511EA187D}" destId="{9A21E767-9EF1-DC42-91A5-C373DA4C0E95}" srcOrd="0" destOrd="0" presId="urn:microsoft.com/office/officeart/2005/8/layout/list1"/>
    <dgm:cxn modelId="{889F5079-C9A7-F648-BE9F-CE36D8B6D92C}" type="presParOf" srcId="{12C9579A-49BE-B944-86C5-F8D511EA187D}" destId="{6F3DE789-6C30-004D-8685-31D8798676ED}" srcOrd="1" destOrd="0" presId="urn:microsoft.com/office/officeart/2005/8/layout/list1"/>
    <dgm:cxn modelId="{284024A6-AFDB-724E-A6D2-22FAB424850A}" type="presParOf" srcId="{E1E2692D-9DC2-214D-9C6A-195C13C23A82}" destId="{08BD898C-7644-CC48-9FB1-D40A74E5B035}" srcOrd="9" destOrd="0" presId="urn:microsoft.com/office/officeart/2005/8/layout/list1"/>
    <dgm:cxn modelId="{BBE7FF43-583E-2940-8D03-DF871B4DD148}" type="presParOf" srcId="{E1E2692D-9DC2-214D-9C6A-195C13C23A82}" destId="{2AE15DF4-BB05-3847-9451-AD008A97DB36}" srcOrd="10" destOrd="0" presId="urn:microsoft.com/office/officeart/2005/8/layout/list1"/>
    <dgm:cxn modelId="{18E260C5-904E-0B4E-8C9F-CD5EE88198CB}" type="presParOf" srcId="{E1E2692D-9DC2-214D-9C6A-195C13C23A82}" destId="{D10A651D-48FB-BC4B-93FC-6259BF182DA8}" srcOrd="11" destOrd="0" presId="urn:microsoft.com/office/officeart/2005/8/layout/list1"/>
    <dgm:cxn modelId="{67BEA08D-08FD-3348-94DA-596C52600463}" type="presParOf" srcId="{E1E2692D-9DC2-214D-9C6A-195C13C23A82}" destId="{786B4EF2-5E7B-5848-A869-0661072B66EF}" srcOrd="12" destOrd="0" presId="urn:microsoft.com/office/officeart/2005/8/layout/list1"/>
    <dgm:cxn modelId="{82D7CD07-10A3-C843-9DBE-02A1D3E903BD}" type="presParOf" srcId="{786B4EF2-5E7B-5848-A869-0661072B66EF}" destId="{57E0BADD-0433-4146-98BB-066EB74CF712}" srcOrd="0" destOrd="0" presId="urn:microsoft.com/office/officeart/2005/8/layout/list1"/>
    <dgm:cxn modelId="{A45726B4-07CD-1A42-B6A4-BA883952D037}" type="presParOf" srcId="{786B4EF2-5E7B-5848-A869-0661072B66EF}" destId="{5640862B-81F8-A942-8040-985CFAAEFEDB}" srcOrd="1" destOrd="0" presId="urn:microsoft.com/office/officeart/2005/8/layout/list1"/>
    <dgm:cxn modelId="{3542E409-75D6-1C47-AB91-8C3C95EAA7F2}" type="presParOf" srcId="{E1E2692D-9DC2-214D-9C6A-195C13C23A82}" destId="{7766E6C2-89F8-4647-A792-602C212A33B2}" srcOrd="13" destOrd="0" presId="urn:microsoft.com/office/officeart/2005/8/layout/list1"/>
    <dgm:cxn modelId="{BB8FD1D7-9F94-6D4B-BC96-CCCFB02774F6}" type="presParOf" srcId="{E1E2692D-9DC2-214D-9C6A-195C13C23A82}" destId="{EC851BBE-67AD-1B4F-AF1F-B5E36C85693C}" srcOrd="14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3.xml><?xml version="1.0" encoding="utf-8"?>
<dgm:dataModel xmlns:dgm="http://schemas.openxmlformats.org/drawingml/2006/diagram" xmlns:a="http://schemas.openxmlformats.org/drawingml/2006/main">
  <dgm:ptLst>
    <dgm:pt modelId="{41D8C66D-5091-48BC-841F-A9981D5902C6}" type="doc">
      <dgm:prSet loTypeId="urn:microsoft.com/office/officeart/2005/8/layout/list1" loCatId="list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43041523-008B-4289-AA14-085D64B03C61}">
      <dgm:prSet custT="1"/>
      <dgm:spPr/>
      <dgm:t>
        <a:bodyPr/>
        <a:lstStyle/>
        <a:p>
          <a:r>
            <a:rPr lang="fr-FR" sz="2600" dirty="0"/>
            <a:t>A. la mitose produit quatre cellules différentes, la méiose deux cellules identiques.</a:t>
          </a:r>
          <a:endParaRPr lang="en-US" sz="2600" dirty="0"/>
        </a:p>
      </dgm:t>
    </dgm:pt>
    <dgm:pt modelId="{14B0F9B8-09D9-42DA-B1AA-C48E41220A3D}" type="parTrans" cxnId="{43E38094-B944-40C5-B44C-5D2EEA94B3E5}">
      <dgm:prSet/>
      <dgm:spPr/>
      <dgm:t>
        <a:bodyPr/>
        <a:lstStyle/>
        <a:p>
          <a:endParaRPr lang="en-US"/>
        </a:p>
      </dgm:t>
    </dgm:pt>
    <dgm:pt modelId="{0C9D2234-C9EB-4A46-9173-D68AA3B38A39}" type="sibTrans" cxnId="{43E38094-B944-40C5-B44C-5D2EEA94B3E5}">
      <dgm:prSet/>
      <dgm:spPr/>
      <dgm:t>
        <a:bodyPr/>
        <a:lstStyle/>
        <a:p>
          <a:endParaRPr lang="en-US"/>
        </a:p>
      </dgm:t>
    </dgm:pt>
    <dgm:pt modelId="{F65AB80B-937F-4033-AC2F-CC3C16BB0FD1}">
      <dgm:prSet custT="1"/>
      <dgm:spPr/>
      <dgm:t>
        <a:bodyPr/>
        <a:lstStyle/>
        <a:p>
          <a:r>
            <a:rPr lang="fr-FR" sz="2600" dirty="0"/>
            <a:t>B. la mitose modifie le caryotype, alors que la méiose le conserve.</a:t>
          </a:r>
          <a:endParaRPr lang="en-US" sz="2600" dirty="0"/>
        </a:p>
      </dgm:t>
    </dgm:pt>
    <dgm:pt modelId="{2E3170AF-16A3-4DCE-819A-4C7708ADE4FC}" type="parTrans" cxnId="{6B566D9A-0A99-4F4D-ABD6-F4BDC8D25FCD}">
      <dgm:prSet/>
      <dgm:spPr/>
      <dgm:t>
        <a:bodyPr/>
        <a:lstStyle/>
        <a:p>
          <a:endParaRPr lang="en-US"/>
        </a:p>
      </dgm:t>
    </dgm:pt>
    <dgm:pt modelId="{8B95C6D5-2531-4793-B987-25AC2AE7C330}" type="sibTrans" cxnId="{6B566D9A-0A99-4F4D-ABD6-F4BDC8D25FCD}">
      <dgm:prSet/>
      <dgm:spPr/>
      <dgm:t>
        <a:bodyPr/>
        <a:lstStyle/>
        <a:p>
          <a:endParaRPr lang="en-US"/>
        </a:p>
      </dgm:t>
    </dgm:pt>
    <dgm:pt modelId="{4D70B127-F451-4B2E-949F-C7AD5DC9E028}">
      <dgm:prSet custT="1"/>
      <dgm:spPr/>
      <dgm:t>
        <a:bodyPr/>
        <a:lstStyle/>
        <a:p>
          <a:r>
            <a:rPr lang="fr-FR" sz="2000" dirty="0"/>
            <a:t>C. la mitose conserve le caryotype, alors que la méiose réduit le nombre de chromosomes et produit des cellules différentes de la cellule mère.</a:t>
          </a:r>
          <a:endParaRPr lang="en-US" sz="2000" dirty="0"/>
        </a:p>
      </dgm:t>
    </dgm:pt>
    <dgm:pt modelId="{22768BEB-E658-44CC-8F9F-00476C4B8ED5}" type="parTrans" cxnId="{3AB7E29F-44BC-4841-A547-E8BA70B026F8}">
      <dgm:prSet/>
      <dgm:spPr/>
      <dgm:t>
        <a:bodyPr/>
        <a:lstStyle/>
        <a:p>
          <a:endParaRPr lang="en-US"/>
        </a:p>
      </dgm:t>
    </dgm:pt>
    <dgm:pt modelId="{5A7D6EC4-321F-4BAD-937C-FA9874EFC556}" type="sibTrans" cxnId="{3AB7E29F-44BC-4841-A547-E8BA70B026F8}">
      <dgm:prSet/>
      <dgm:spPr/>
      <dgm:t>
        <a:bodyPr/>
        <a:lstStyle/>
        <a:p>
          <a:endParaRPr lang="en-US"/>
        </a:p>
      </dgm:t>
    </dgm:pt>
    <dgm:pt modelId="{5B1C225E-CAF5-41EA-A5BC-3C335323FCAF}">
      <dgm:prSet/>
      <dgm:spPr/>
      <dgm:t>
        <a:bodyPr/>
        <a:lstStyle/>
        <a:p>
          <a:r>
            <a:rPr lang="fr-FR" dirty="0"/>
            <a:t>D. la mitose n’est jamais précédée d’une duplication de l’ADN.</a:t>
          </a:r>
          <a:endParaRPr lang="en-US" dirty="0"/>
        </a:p>
      </dgm:t>
    </dgm:pt>
    <dgm:pt modelId="{A7614010-7616-4C73-B885-7FD7A484F0EF}" type="parTrans" cxnId="{91CD1289-C62D-45CC-848E-4D9CEC0C52AD}">
      <dgm:prSet/>
      <dgm:spPr/>
      <dgm:t>
        <a:bodyPr/>
        <a:lstStyle/>
        <a:p>
          <a:endParaRPr lang="en-US"/>
        </a:p>
      </dgm:t>
    </dgm:pt>
    <dgm:pt modelId="{C3AD5A97-2ECD-4EAF-931B-C8BE95C15BD3}" type="sibTrans" cxnId="{91CD1289-C62D-45CC-848E-4D9CEC0C52AD}">
      <dgm:prSet/>
      <dgm:spPr/>
      <dgm:t>
        <a:bodyPr/>
        <a:lstStyle/>
        <a:p>
          <a:endParaRPr lang="en-US"/>
        </a:p>
      </dgm:t>
    </dgm:pt>
    <dgm:pt modelId="{5FBBE564-CC1A-F74C-94DC-F3220319B802}" type="pres">
      <dgm:prSet presAssocID="{41D8C66D-5091-48BC-841F-A9981D5902C6}" presName="linear" presStyleCnt="0">
        <dgm:presLayoutVars>
          <dgm:dir/>
          <dgm:animLvl val="lvl"/>
          <dgm:resizeHandles val="exact"/>
        </dgm:presLayoutVars>
      </dgm:prSet>
      <dgm:spPr/>
    </dgm:pt>
    <dgm:pt modelId="{08FE03D5-0617-1940-B9B9-746BC2E66ECA}" type="pres">
      <dgm:prSet presAssocID="{43041523-008B-4289-AA14-085D64B03C61}" presName="parentLin" presStyleCnt="0"/>
      <dgm:spPr/>
    </dgm:pt>
    <dgm:pt modelId="{278A7AA2-809D-7A44-8174-8B490D25214A}" type="pres">
      <dgm:prSet presAssocID="{43041523-008B-4289-AA14-085D64B03C61}" presName="parentLeftMargin" presStyleLbl="node1" presStyleIdx="0" presStyleCnt="4"/>
      <dgm:spPr/>
    </dgm:pt>
    <dgm:pt modelId="{EE4D5DD8-C139-4A49-990B-23AE85773FC6}" type="pres">
      <dgm:prSet presAssocID="{43041523-008B-4289-AA14-085D64B03C61}" presName="parentText" presStyleLbl="node1" presStyleIdx="0" presStyleCnt="4">
        <dgm:presLayoutVars>
          <dgm:chMax val="0"/>
          <dgm:bulletEnabled val="1"/>
        </dgm:presLayoutVars>
      </dgm:prSet>
      <dgm:spPr/>
    </dgm:pt>
    <dgm:pt modelId="{CF8CC4FD-237F-904B-B6F7-22CA1D035381}" type="pres">
      <dgm:prSet presAssocID="{43041523-008B-4289-AA14-085D64B03C61}" presName="negativeSpace" presStyleCnt="0"/>
      <dgm:spPr/>
    </dgm:pt>
    <dgm:pt modelId="{C82A149D-DC75-F34B-8E41-362272954338}" type="pres">
      <dgm:prSet presAssocID="{43041523-008B-4289-AA14-085D64B03C61}" presName="childText" presStyleLbl="conFgAcc1" presStyleIdx="0" presStyleCnt="4">
        <dgm:presLayoutVars>
          <dgm:bulletEnabled val="1"/>
        </dgm:presLayoutVars>
      </dgm:prSet>
      <dgm:spPr/>
    </dgm:pt>
    <dgm:pt modelId="{5790BBF6-3FAD-DF40-B89A-0AB127F18719}" type="pres">
      <dgm:prSet presAssocID="{0C9D2234-C9EB-4A46-9173-D68AA3B38A39}" presName="spaceBetweenRectangles" presStyleCnt="0"/>
      <dgm:spPr/>
    </dgm:pt>
    <dgm:pt modelId="{C45CDFA4-81F0-6246-93CD-84A9131AEAE4}" type="pres">
      <dgm:prSet presAssocID="{F65AB80B-937F-4033-AC2F-CC3C16BB0FD1}" presName="parentLin" presStyleCnt="0"/>
      <dgm:spPr/>
    </dgm:pt>
    <dgm:pt modelId="{4A9CC67A-C74C-EF41-BA92-BBE95E479CE5}" type="pres">
      <dgm:prSet presAssocID="{F65AB80B-937F-4033-AC2F-CC3C16BB0FD1}" presName="parentLeftMargin" presStyleLbl="node1" presStyleIdx="0" presStyleCnt="4"/>
      <dgm:spPr/>
    </dgm:pt>
    <dgm:pt modelId="{1FE11FCA-8513-E84C-A903-978016B8844D}" type="pres">
      <dgm:prSet presAssocID="{F65AB80B-937F-4033-AC2F-CC3C16BB0FD1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843733B2-FAD7-1D41-95B6-438F917FC1E3}" type="pres">
      <dgm:prSet presAssocID="{F65AB80B-937F-4033-AC2F-CC3C16BB0FD1}" presName="negativeSpace" presStyleCnt="0"/>
      <dgm:spPr/>
    </dgm:pt>
    <dgm:pt modelId="{8F247393-BC6F-C74E-B30E-25819A2997CF}" type="pres">
      <dgm:prSet presAssocID="{F65AB80B-937F-4033-AC2F-CC3C16BB0FD1}" presName="childText" presStyleLbl="conFgAcc1" presStyleIdx="1" presStyleCnt="4">
        <dgm:presLayoutVars>
          <dgm:bulletEnabled val="1"/>
        </dgm:presLayoutVars>
      </dgm:prSet>
      <dgm:spPr/>
    </dgm:pt>
    <dgm:pt modelId="{3DEBB07A-45D1-8C45-B7B0-E4A95DF477AE}" type="pres">
      <dgm:prSet presAssocID="{8B95C6D5-2531-4793-B987-25AC2AE7C330}" presName="spaceBetweenRectangles" presStyleCnt="0"/>
      <dgm:spPr/>
    </dgm:pt>
    <dgm:pt modelId="{74D9FF74-57E3-F943-B89A-98DFBAC30711}" type="pres">
      <dgm:prSet presAssocID="{4D70B127-F451-4B2E-949F-C7AD5DC9E028}" presName="parentLin" presStyleCnt="0"/>
      <dgm:spPr/>
    </dgm:pt>
    <dgm:pt modelId="{DD404787-9A8F-104E-BCDE-7B6073C08FF9}" type="pres">
      <dgm:prSet presAssocID="{4D70B127-F451-4B2E-949F-C7AD5DC9E028}" presName="parentLeftMargin" presStyleLbl="node1" presStyleIdx="1" presStyleCnt="4"/>
      <dgm:spPr/>
    </dgm:pt>
    <dgm:pt modelId="{B189B580-C748-8F4C-8F35-045EE95F1910}" type="pres">
      <dgm:prSet presAssocID="{4D70B127-F451-4B2E-949F-C7AD5DC9E028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9C6BF68B-1364-474A-B5FC-3FE9127386AF}" type="pres">
      <dgm:prSet presAssocID="{4D70B127-F451-4B2E-949F-C7AD5DC9E028}" presName="negativeSpace" presStyleCnt="0"/>
      <dgm:spPr/>
    </dgm:pt>
    <dgm:pt modelId="{80DDD479-6F9C-084F-BD96-42500D031AB5}" type="pres">
      <dgm:prSet presAssocID="{4D70B127-F451-4B2E-949F-C7AD5DC9E028}" presName="childText" presStyleLbl="conFgAcc1" presStyleIdx="2" presStyleCnt="4">
        <dgm:presLayoutVars>
          <dgm:bulletEnabled val="1"/>
        </dgm:presLayoutVars>
      </dgm:prSet>
      <dgm:spPr/>
    </dgm:pt>
    <dgm:pt modelId="{4B4A5526-42CC-1144-BD0A-7F0BD2366ACA}" type="pres">
      <dgm:prSet presAssocID="{5A7D6EC4-321F-4BAD-937C-FA9874EFC556}" presName="spaceBetweenRectangles" presStyleCnt="0"/>
      <dgm:spPr/>
    </dgm:pt>
    <dgm:pt modelId="{BA208E33-A8E3-CA43-AC7A-6A6C50C3A470}" type="pres">
      <dgm:prSet presAssocID="{5B1C225E-CAF5-41EA-A5BC-3C335323FCAF}" presName="parentLin" presStyleCnt="0"/>
      <dgm:spPr/>
    </dgm:pt>
    <dgm:pt modelId="{80A6E5A8-C0AF-3647-B109-406CF1C719DF}" type="pres">
      <dgm:prSet presAssocID="{5B1C225E-CAF5-41EA-A5BC-3C335323FCAF}" presName="parentLeftMargin" presStyleLbl="node1" presStyleIdx="2" presStyleCnt="4"/>
      <dgm:spPr/>
    </dgm:pt>
    <dgm:pt modelId="{3D910963-6A6A-4F47-8433-72117FFDF727}" type="pres">
      <dgm:prSet presAssocID="{5B1C225E-CAF5-41EA-A5BC-3C335323FCAF}" presName="parentText" presStyleLbl="node1" presStyleIdx="3" presStyleCnt="4">
        <dgm:presLayoutVars>
          <dgm:chMax val="0"/>
          <dgm:bulletEnabled val="1"/>
        </dgm:presLayoutVars>
      </dgm:prSet>
      <dgm:spPr/>
    </dgm:pt>
    <dgm:pt modelId="{D19802BE-4398-C34C-95B0-D18F0175C285}" type="pres">
      <dgm:prSet presAssocID="{5B1C225E-CAF5-41EA-A5BC-3C335323FCAF}" presName="negativeSpace" presStyleCnt="0"/>
      <dgm:spPr/>
    </dgm:pt>
    <dgm:pt modelId="{A22F52EB-AE85-054D-984B-BDF0BCD56F61}" type="pres">
      <dgm:prSet presAssocID="{5B1C225E-CAF5-41EA-A5BC-3C335323FCAF}" presName="childText" presStyleLbl="conFgAcc1" presStyleIdx="3" presStyleCnt="4">
        <dgm:presLayoutVars>
          <dgm:bulletEnabled val="1"/>
        </dgm:presLayoutVars>
      </dgm:prSet>
      <dgm:spPr/>
    </dgm:pt>
  </dgm:ptLst>
  <dgm:cxnLst>
    <dgm:cxn modelId="{D676DC03-BC6D-E24F-9485-32CB80CAC295}" type="presOf" srcId="{5B1C225E-CAF5-41EA-A5BC-3C335323FCAF}" destId="{3D910963-6A6A-4F47-8433-72117FFDF727}" srcOrd="1" destOrd="0" presId="urn:microsoft.com/office/officeart/2005/8/layout/list1"/>
    <dgm:cxn modelId="{4F0E6316-114D-C04B-8F6A-C0092DFB5103}" type="presOf" srcId="{4D70B127-F451-4B2E-949F-C7AD5DC9E028}" destId="{DD404787-9A8F-104E-BCDE-7B6073C08FF9}" srcOrd="0" destOrd="0" presId="urn:microsoft.com/office/officeart/2005/8/layout/list1"/>
    <dgm:cxn modelId="{E9127556-DD6E-CD4B-BF63-DB089E9D91F8}" type="presOf" srcId="{5B1C225E-CAF5-41EA-A5BC-3C335323FCAF}" destId="{80A6E5A8-C0AF-3647-B109-406CF1C719DF}" srcOrd="0" destOrd="0" presId="urn:microsoft.com/office/officeart/2005/8/layout/list1"/>
    <dgm:cxn modelId="{91CD1289-C62D-45CC-848E-4D9CEC0C52AD}" srcId="{41D8C66D-5091-48BC-841F-A9981D5902C6}" destId="{5B1C225E-CAF5-41EA-A5BC-3C335323FCAF}" srcOrd="3" destOrd="0" parTransId="{A7614010-7616-4C73-B885-7FD7A484F0EF}" sibTransId="{C3AD5A97-2ECD-4EAF-931B-C8BE95C15BD3}"/>
    <dgm:cxn modelId="{43E38094-B944-40C5-B44C-5D2EEA94B3E5}" srcId="{41D8C66D-5091-48BC-841F-A9981D5902C6}" destId="{43041523-008B-4289-AA14-085D64B03C61}" srcOrd="0" destOrd="0" parTransId="{14B0F9B8-09D9-42DA-B1AA-C48E41220A3D}" sibTransId="{0C9D2234-C9EB-4A46-9173-D68AA3B38A39}"/>
    <dgm:cxn modelId="{6B566D9A-0A99-4F4D-ABD6-F4BDC8D25FCD}" srcId="{41D8C66D-5091-48BC-841F-A9981D5902C6}" destId="{F65AB80B-937F-4033-AC2F-CC3C16BB0FD1}" srcOrd="1" destOrd="0" parTransId="{2E3170AF-16A3-4DCE-819A-4C7708ADE4FC}" sibTransId="{8B95C6D5-2531-4793-B987-25AC2AE7C330}"/>
    <dgm:cxn modelId="{3AB7E29F-44BC-4841-A547-E8BA70B026F8}" srcId="{41D8C66D-5091-48BC-841F-A9981D5902C6}" destId="{4D70B127-F451-4B2E-949F-C7AD5DC9E028}" srcOrd="2" destOrd="0" parTransId="{22768BEB-E658-44CC-8F9F-00476C4B8ED5}" sibTransId="{5A7D6EC4-321F-4BAD-937C-FA9874EFC556}"/>
    <dgm:cxn modelId="{9AA1BBB1-ACBA-0D4D-BF03-BFBB3BAFE876}" type="presOf" srcId="{F65AB80B-937F-4033-AC2F-CC3C16BB0FD1}" destId="{4A9CC67A-C74C-EF41-BA92-BBE95E479CE5}" srcOrd="0" destOrd="0" presId="urn:microsoft.com/office/officeart/2005/8/layout/list1"/>
    <dgm:cxn modelId="{F2E4CACA-CFBD-A643-8C54-2919FCC4D09B}" type="presOf" srcId="{43041523-008B-4289-AA14-085D64B03C61}" destId="{278A7AA2-809D-7A44-8174-8B490D25214A}" srcOrd="0" destOrd="0" presId="urn:microsoft.com/office/officeart/2005/8/layout/list1"/>
    <dgm:cxn modelId="{4DFA4DD7-794C-244E-9FBB-F386D8C6AB37}" type="presOf" srcId="{4D70B127-F451-4B2E-949F-C7AD5DC9E028}" destId="{B189B580-C748-8F4C-8F35-045EE95F1910}" srcOrd="1" destOrd="0" presId="urn:microsoft.com/office/officeart/2005/8/layout/list1"/>
    <dgm:cxn modelId="{62DA69DC-FF85-8744-B8CE-DD884E83D48A}" type="presOf" srcId="{41D8C66D-5091-48BC-841F-A9981D5902C6}" destId="{5FBBE564-CC1A-F74C-94DC-F3220319B802}" srcOrd="0" destOrd="0" presId="urn:microsoft.com/office/officeart/2005/8/layout/list1"/>
    <dgm:cxn modelId="{50A1C5E0-312C-CB49-889A-613363A761A6}" type="presOf" srcId="{43041523-008B-4289-AA14-085D64B03C61}" destId="{EE4D5DD8-C139-4A49-990B-23AE85773FC6}" srcOrd="1" destOrd="0" presId="urn:microsoft.com/office/officeart/2005/8/layout/list1"/>
    <dgm:cxn modelId="{97A6B0F9-3C8F-D94A-830B-CA3FA49D3C53}" type="presOf" srcId="{F65AB80B-937F-4033-AC2F-CC3C16BB0FD1}" destId="{1FE11FCA-8513-E84C-A903-978016B8844D}" srcOrd="1" destOrd="0" presId="urn:microsoft.com/office/officeart/2005/8/layout/list1"/>
    <dgm:cxn modelId="{C891BCBC-620D-DC46-B7B0-62A801D57D17}" type="presParOf" srcId="{5FBBE564-CC1A-F74C-94DC-F3220319B802}" destId="{08FE03D5-0617-1940-B9B9-746BC2E66ECA}" srcOrd="0" destOrd="0" presId="urn:microsoft.com/office/officeart/2005/8/layout/list1"/>
    <dgm:cxn modelId="{6E11FE71-7AB5-EB4A-A145-9EC4D2D6E7A8}" type="presParOf" srcId="{08FE03D5-0617-1940-B9B9-746BC2E66ECA}" destId="{278A7AA2-809D-7A44-8174-8B490D25214A}" srcOrd="0" destOrd="0" presId="urn:microsoft.com/office/officeart/2005/8/layout/list1"/>
    <dgm:cxn modelId="{83DD427C-F616-6844-ACE8-896D6CDFC18B}" type="presParOf" srcId="{08FE03D5-0617-1940-B9B9-746BC2E66ECA}" destId="{EE4D5DD8-C139-4A49-990B-23AE85773FC6}" srcOrd="1" destOrd="0" presId="urn:microsoft.com/office/officeart/2005/8/layout/list1"/>
    <dgm:cxn modelId="{5C4F3E3A-FC22-EB49-94EF-9E687AFEDAB0}" type="presParOf" srcId="{5FBBE564-CC1A-F74C-94DC-F3220319B802}" destId="{CF8CC4FD-237F-904B-B6F7-22CA1D035381}" srcOrd="1" destOrd="0" presId="urn:microsoft.com/office/officeart/2005/8/layout/list1"/>
    <dgm:cxn modelId="{A4D452D0-62C8-3448-BC10-7EC47898301D}" type="presParOf" srcId="{5FBBE564-CC1A-F74C-94DC-F3220319B802}" destId="{C82A149D-DC75-F34B-8E41-362272954338}" srcOrd="2" destOrd="0" presId="urn:microsoft.com/office/officeart/2005/8/layout/list1"/>
    <dgm:cxn modelId="{73B839E7-62F6-F047-ADA4-81984F26EE5B}" type="presParOf" srcId="{5FBBE564-CC1A-F74C-94DC-F3220319B802}" destId="{5790BBF6-3FAD-DF40-B89A-0AB127F18719}" srcOrd="3" destOrd="0" presId="urn:microsoft.com/office/officeart/2005/8/layout/list1"/>
    <dgm:cxn modelId="{5ACC9279-F7E3-A441-96A4-DB29291C17AA}" type="presParOf" srcId="{5FBBE564-CC1A-F74C-94DC-F3220319B802}" destId="{C45CDFA4-81F0-6246-93CD-84A9131AEAE4}" srcOrd="4" destOrd="0" presId="urn:microsoft.com/office/officeart/2005/8/layout/list1"/>
    <dgm:cxn modelId="{83D29BA6-8733-8F4C-A952-9E0CC10A96BB}" type="presParOf" srcId="{C45CDFA4-81F0-6246-93CD-84A9131AEAE4}" destId="{4A9CC67A-C74C-EF41-BA92-BBE95E479CE5}" srcOrd="0" destOrd="0" presId="urn:microsoft.com/office/officeart/2005/8/layout/list1"/>
    <dgm:cxn modelId="{2C11CA1F-AD22-A04C-8EEF-3536F6365395}" type="presParOf" srcId="{C45CDFA4-81F0-6246-93CD-84A9131AEAE4}" destId="{1FE11FCA-8513-E84C-A903-978016B8844D}" srcOrd="1" destOrd="0" presId="urn:microsoft.com/office/officeart/2005/8/layout/list1"/>
    <dgm:cxn modelId="{1F40D6C5-3836-494C-BFB7-920A0F25D15E}" type="presParOf" srcId="{5FBBE564-CC1A-F74C-94DC-F3220319B802}" destId="{843733B2-FAD7-1D41-95B6-438F917FC1E3}" srcOrd="5" destOrd="0" presId="urn:microsoft.com/office/officeart/2005/8/layout/list1"/>
    <dgm:cxn modelId="{8124FC88-2EED-564A-A116-BEF00A3A605F}" type="presParOf" srcId="{5FBBE564-CC1A-F74C-94DC-F3220319B802}" destId="{8F247393-BC6F-C74E-B30E-25819A2997CF}" srcOrd="6" destOrd="0" presId="urn:microsoft.com/office/officeart/2005/8/layout/list1"/>
    <dgm:cxn modelId="{759D4E9B-FC02-B74C-86A1-4AF7FADE03D6}" type="presParOf" srcId="{5FBBE564-CC1A-F74C-94DC-F3220319B802}" destId="{3DEBB07A-45D1-8C45-B7B0-E4A95DF477AE}" srcOrd="7" destOrd="0" presId="urn:microsoft.com/office/officeart/2005/8/layout/list1"/>
    <dgm:cxn modelId="{33F55D92-3C37-B943-BD2C-A91FA101BB1B}" type="presParOf" srcId="{5FBBE564-CC1A-F74C-94DC-F3220319B802}" destId="{74D9FF74-57E3-F943-B89A-98DFBAC30711}" srcOrd="8" destOrd="0" presId="urn:microsoft.com/office/officeart/2005/8/layout/list1"/>
    <dgm:cxn modelId="{5A234E63-B566-3C4E-8983-8A0400DB0074}" type="presParOf" srcId="{74D9FF74-57E3-F943-B89A-98DFBAC30711}" destId="{DD404787-9A8F-104E-BCDE-7B6073C08FF9}" srcOrd="0" destOrd="0" presId="urn:microsoft.com/office/officeart/2005/8/layout/list1"/>
    <dgm:cxn modelId="{28182EA2-9883-6F45-B63D-D8BD4E50637B}" type="presParOf" srcId="{74D9FF74-57E3-F943-B89A-98DFBAC30711}" destId="{B189B580-C748-8F4C-8F35-045EE95F1910}" srcOrd="1" destOrd="0" presId="urn:microsoft.com/office/officeart/2005/8/layout/list1"/>
    <dgm:cxn modelId="{054B4B80-54F5-FC46-91D7-12B151A6D972}" type="presParOf" srcId="{5FBBE564-CC1A-F74C-94DC-F3220319B802}" destId="{9C6BF68B-1364-474A-B5FC-3FE9127386AF}" srcOrd="9" destOrd="0" presId="urn:microsoft.com/office/officeart/2005/8/layout/list1"/>
    <dgm:cxn modelId="{1001F9DC-1F02-6D4C-ABEB-50AFCBADC071}" type="presParOf" srcId="{5FBBE564-CC1A-F74C-94DC-F3220319B802}" destId="{80DDD479-6F9C-084F-BD96-42500D031AB5}" srcOrd="10" destOrd="0" presId="urn:microsoft.com/office/officeart/2005/8/layout/list1"/>
    <dgm:cxn modelId="{240F1698-4C72-9D44-84BB-6EFDE7D97790}" type="presParOf" srcId="{5FBBE564-CC1A-F74C-94DC-F3220319B802}" destId="{4B4A5526-42CC-1144-BD0A-7F0BD2366ACA}" srcOrd="11" destOrd="0" presId="urn:microsoft.com/office/officeart/2005/8/layout/list1"/>
    <dgm:cxn modelId="{4DE8FCFF-8401-4642-AED8-5C8C5860C09C}" type="presParOf" srcId="{5FBBE564-CC1A-F74C-94DC-F3220319B802}" destId="{BA208E33-A8E3-CA43-AC7A-6A6C50C3A470}" srcOrd="12" destOrd="0" presId="urn:microsoft.com/office/officeart/2005/8/layout/list1"/>
    <dgm:cxn modelId="{9ED6EC5A-32E6-2043-833B-6937DC5FEAD2}" type="presParOf" srcId="{BA208E33-A8E3-CA43-AC7A-6A6C50C3A470}" destId="{80A6E5A8-C0AF-3647-B109-406CF1C719DF}" srcOrd="0" destOrd="0" presId="urn:microsoft.com/office/officeart/2005/8/layout/list1"/>
    <dgm:cxn modelId="{C64DC8DE-50D3-A440-8032-67CD83F4ACA3}" type="presParOf" srcId="{BA208E33-A8E3-CA43-AC7A-6A6C50C3A470}" destId="{3D910963-6A6A-4F47-8433-72117FFDF727}" srcOrd="1" destOrd="0" presId="urn:microsoft.com/office/officeart/2005/8/layout/list1"/>
    <dgm:cxn modelId="{D3C5AFF1-B759-B744-842F-9D62AF53F43B}" type="presParOf" srcId="{5FBBE564-CC1A-F74C-94DC-F3220319B802}" destId="{D19802BE-4398-C34C-95B0-D18F0175C285}" srcOrd="13" destOrd="0" presId="urn:microsoft.com/office/officeart/2005/8/layout/list1"/>
    <dgm:cxn modelId="{CD89452D-EBF6-FF44-AD41-6B8217645A06}" type="presParOf" srcId="{5FBBE564-CC1A-F74C-94DC-F3220319B802}" destId="{A22F52EB-AE85-054D-984B-BDF0BCD56F61}" srcOrd="14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4.xml><?xml version="1.0" encoding="utf-8"?>
<dgm:dataModel xmlns:dgm="http://schemas.openxmlformats.org/drawingml/2006/diagram" xmlns:a="http://schemas.openxmlformats.org/drawingml/2006/main">
  <dgm:ptLst>
    <dgm:pt modelId="{41D8C66D-5091-48BC-841F-A9981D5902C6}" type="doc">
      <dgm:prSet loTypeId="urn:microsoft.com/office/officeart/2005/8/layout/list1" loCatId="list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43041523-008B-4289-AA14-085D64B03C61}">
      <dgm:prSet custT="1"/>
      <dgm:spPr/>
      <dgm:t>
        <a:bodyPr/>
        <a:lstStyle/>
        <a:p>
          <a:r>
            <a:rPr lang="fr-FR" sz="2600" dirty="0"/>
            <a:t>A. la mitose produit quatre cellules différentes, la méiose deux cellules identiques.</a:t>
          </a:r>
          <a:endParaRPr lang="en-US" sz="2600" dirty="0"/>
        </a:p>
      </dgm:t>
    </dgm:pt>
    <dgm:pt modelId="{14B0F9B8-09D9-42DA-B1AA-C48E41220A3D}" type="parTrans" cxnId="{43E38094-B944-40C5-B44C-5D2EEA94B3E5}">
      <dgm:prSet/>
      <dgm:spPr/>
      <dgm:t>
        <a:bodyPr/>
        <a:lstStyle/>
        <a:p>
          <a:endParaRPr lang="en-US"/>
        </a:p>
      </dgm:t>
    </dgm:pt>
    <dgm:pt modelId="{0C9D2234-C9EB-4A46-9173-D68AA3B38A39}" type="sibTrans" cxnId="{43E38094-B944-40C5-B44C-5D2EEA94B3E5}">
      <dgm:prSet/>
      <dgm:spPr/>
      <dgm:t>
        <a:bodyPr/>
        <a:lstStyle/>
        <a:p>
          <a:endParaRPr lang="en-US"/>
        </a:p>
      </dgm:t>
    </dgm:pt>
    <dgm:pt modelId="{F65AB80B-937F-4033-AC2F-CC3C16BB0FD1}">
      <dgm:prSet custT="1"/>
      <dgm:spPr/>
      <dgm:t>
        <a:bodyPr/>
        <a:lstStyle/>
        <a:p>
          <a:r>
            <a:rPr lang="fr-FR" sz="2600" dirty="0"/>
            <a:t>B. la mitose modifie le caryotype, alors que la méiose le conserve.</a:t>
          </a:r>
          <a:endParaRPr lang="en-US" sz="2600" dirty="0"/>
        </a:p>
      </dgm:t>
    </dgm:pt>
    <dgm:pt modelId="{2E3170AF-16A3-4DCE-819A-4C7708ADE4FC}" type="parTrans" cxnId="{6B566D9A-0A99-4F4D-ABD6-F4BDC8D25FCD}">
      <dgm:prSet/>
      <dgm:spPr/>
      <dgm:t>
        <a:bodyPr/>
        <a:lstStyle/>
        <a:p>
          <a:endParaRPr lang="en-US"/>
        </a:p>
      </dgm:t>
    </dgm:pt>
    <dgm:pt modelId="{8B95C6D5-2531-4793-B987-25AC2AE7C330}" type="sibTrans" cxnId="{6B566D9A-0A99-4F4D-ABD6-F4BDC8D25FCD}">
      <dgm:prSet/>
      <dgm:spPr/>
      <dgm:t>
        <a:bodyPr/>
        <a:lstStyle/>
        <a:p>
          <a:endParaRPr lang="en-US"/>
        </a:p>
      </dgm:t>
    </dgm:pt>
    <dgm:pt modelId="{4D70B127-F451-4B2E-949F-C7AD5DC9E028}">
      <dgm:prSet custT="1"/>
      <dgm:spPr/>
      <dgm:t>
        <a:bodyPr/>
        <a:lstStyle/>
        <a:p>
          <a:r>
            <a:rPr lang="fr-FR" sz="2000" dirty="0">
              <a:solidFill>
                <a:schemeClr val="tx1"/>
              </a:solidFill>
              <a:highlight>
                <a:srgbClr val="FFFF00"/>
              </a:highlight>
            </a:rPr>
            <a:t>C. la mitose conserve le caryotype, alors que la méiose réduit le nombre de chromosomes et produit des cellules différentes de la cellule mère.</a:t>
          </a:r>
          <a:endParaRPr lang="en-US" sz="2000" dirty="0">
            <a:solidFill>
              <a:schemeClr val="tx1"/>
            </a:solidFill>
            <a:highlight>
              <a:srgbClr val="FFFF00"/>
            </a:highlight>
          </a:endParaRPr>
        </a:p>
      </dgm:t>
    </dgm:pt>
    <dgm:pt modelId="{22768BEB-E658-44CC-8F9F-00476C4B8ED5}" type="parTrans" cxnId="{3AB7E29F-44BC-4841-A547-E8BA70B026F8}">
      <dgm:prSet/>
      <dgm:spPr/>
      <dgm:t>
        <a:bodyPr/>
        <a:lstStyle/>
        <a:p>
          <a:endParaRPr lang="en-US"/>
        </a:p>
      </dgm:t>
    </dgm:pt>
    <dgm:pt modelId="{5A7D6EC4-321F-4BAD-937C-FA9874EFC556}" type="sibTrans" cxnId="{3AB7E29F-44BC-4841-A547-E8BA70B026F8}">
      <dgm:prSet/>
      <dgm:spPr/>
      <dgm:t>
        <a:bodyPr/>
        <a:lstStyle/>
        <a:p>
          <a:endParaRPr lang="en-US"/>
        </a:p>
      </dgm:t>
    </dgm:pt>
    <dgm:pt modelId="{5B1C225E-CAF5-41EA-A5BC-3C335323FCAF}">
      <dgm:prSet/>
      <dgm:spPr/>
      <dgm:t>
        <a:bodyPr/>
        <a:lstStyle/>
        <a:p>
          <a:r>
            <a:rPr lang="fr-FR" dirty="0"/>
            <a:t>D. la mitose n’est jamais précédée d’une duplication de l’ADN.</a:t>
          </a:r>
          <a:endParaRPr lang="en-US" dirty="0"/>
        </a:p>
      </dgm:t>
    </dgm:pt>
    <dgm:pt modelId="{A7614010-7616-4C73-B885-7FD7A484F0EF}" type="parTrans" cxnId="{91CD1289-C62D-45CC-848E-4D9CEC0C52AD}">
      <dgm:prSet/>
      <dgm:spPr/>
      <dgm:t>
        <a:bodyPr/>
        <a:lstStyle/>
        <a:p>
          <a:endParaRPr lang="en-US"/>
        </a:p>
      </dgm:t>
    </dgm:pt>
    <dgm:pt modelId="{C3AD5A97-2ECD-4EAF-931B-C8BE95C15BD3}" type="sibTrans" cxnId="{91CD1289-C62D-45CC-848E-4D9CEC0C52AD}">
      <dgm:prSet/>
      <dgm:spPr/>
      <dgm:t>
        <a:bodyPr/>
        <a:lstStyle/>
        <a:p>
          <a:endParaRPr lang="en-US"/>
        </a:p>
      </dgm:t>
    </dgm:pt>
    <dgm:pt modelId="{5FBBE564-CC1A-F74C-94DC-F3220319B802}" type="pres">
      <dgm:prSet presAssocID="{41D8C66D-5091-48BC-841F-A9981D5902C6}" presName="linear" presStyleCnt="0">
        <dgm:presLayoutVars>
          <dgm:dir/>
          <dgm:animLvl val="lvl"/>
          <dgm:resizeHandles val="exact"/>
        </dgm:presLayoutVars>
      </dgm:prSet>
      <dgm:spPr/>
    </dgm:pt>
    <dgm:pt modelId="{08FE03D5-0617-1940-B9B9-746BC2E66ECA}" type="pres">
      <dgm:prSet presAssocID="{43041523-008B-4289-AA14-085D64B03C61}" presName="parentLin" presStyleCnt="0"/>
      <dgm:spPr/>
    </dgm:pt>
    <dgm:pt modelId="{278A7AA2-809D-7A44-8174-8B490D25214A}" type="pres">
      <dgm:prSet presAssocID="{43041523-008B-4289-AA14-085D64B03C61}" presName="parentLeftMargin" presStyleLbl="node1" presStyleIdx="0" presStyleCnt="4"/>
      <dgm:spPr/>
    </dgm:pt>
    <dgm:pt modelId="{EE4D5DD8-C139-4A49-990B-23AE85773FC6}" type="pres">
      <dgm:prSet presAssocID="{43041523-008B-4289-AA14-085D64B03C61}" presName="parentText" presStyleLbl="node1" presStyleIdx="0" presStyleCnt="4">
        <dgm:presLayoutVars>
          <dgm:chMax val="0"/>
          <dgm:bulletEnabled val="1"/>
        </dgm:presLayoutVars>
      </dgm:prSet>
      <dgm:spPr/>
    </dgm:pt>
    <dgm:pt modelId="{CF8CC4FD-237F-904B-B6F7-22CA1D035381}" type="pres">
      <dgm:prSet presAssocID="{43041523-008B-4289-AA14-085D64B03C61}" presName="negativeSpace" presStyleCnt="0"/>
      <dgm:spPr/>
    </dgm:pt>
    <dgm:pt modelId="{C82A149D-DC75-F34B-8E41-362272954338}" type="pres">
      <dgm:prSet presAssocID="{43041523-008B-4289-AA14-085D64B03C61}" presName="childText" presStyleLbl="conFgAcc1" presStyleIdx="0" presStyleCnt="4">
        <dgm:presLayoutVars>
          <dgm:bulletEnabled val="1"/>
        </dgm:presLayoutVars>
      </dgm:prSet>
      <dgm:spPr/>
    </dgm:pt>
    <dgm:pt modelId="{5790BBF6-3FAD-DF40-B89A-0AB127F18719}" type="pres">
      <dgm:prSet presAssocID="{0C9D2234-C9EB-4A46-9173-D68AA3B38A39}" presName="spaceBetweenRectangles" presStyleCnt="0"/>
      <dgm:spPr/>
    </dgm:pt>
    <dgm:pt modelId="{C45CDFA4-81F0-6246-93CD-84A9131AEAE4}" type="pres">
      <dgm:prSet presAssocID="{F65AB80B-937F-4033-AC2F-CC3C16BB0FD1}" presName="parentLin" presStyleCnt="0"/>
      <dgm:spPr/>
    </dgm:pt>
    <dgm:pt modelId="{4A9CC67A-C74C-EF41-BA92-BBE95E479CE5}" type="pres">
      <dgm:prSet presAssocID="{F65AB80B-937F-4033-AC2F-CC3C16BB0FD1}" presName="parentLeftMargin" presStyleLbl="node1" presStyleIdx="0" presStyleCnt="4"/>
      <dgm:spPr/>
    </dgm:pt>
    <dgm:pt modelId="{1FE11FCA-8513-E84C-A903-978016B8844D}" type="pres">
      <dgm:prSet presAssocID="{F65AB80B-937F-4033-AC2F-CC3C16BB0FD1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843733B2-FAD7-1D41-95B6-438F917FC1E3}" type="pres">
      <dgm:prSet presAssocID="{F65AB80B-937F-4033-AC2F-CC3C16BB0FD1}" presName="negativeSpace" presStyleCnt="0"/>
      <dgm:spPr/>
    </dgm:pt>
    <dgm:pt modelId="{8F247393-BC6F-C74E-B30E-25819A2997CF}" type="pres">
      <dgm:prSet presAssocID="{F65AB80B-937F-4033-AC2F-CC3C16BB0FD1}" presName="childText" presStyleLbl="conFgAcc1" presStyleIdx="1" presStyleCnt="4">
        <dgm:presLayoutVars>
          <dgm:bulletEnabled val="1"/>
        </dgm:presLayoutVars>
      </dgm:prSet>
      <dgm:spPr/>
    </dgm:pt>
    <dgm:pt modelId="{3DEBB07A-45D1-8C45-B7B0-E4A95DF477AE}" type="pres">
      <dgm:prSet presAssocID="{8B95C6D5-2531-4793-B987-25AC2AE7C330}" presName="spaceBetweenRectangles" presStyleCnt="0"/>
      <dgm:spPr/>
    </dgm:pt>
    <dgm:pt modelId="{74D9FF74-57E3-F943-B89A-98DFBAC30711}" type="pres">
      <dgm:prSet presAssocID="{4D70B127-F451-4B2E-949F-C7AD5DC9E028}" presName="parentLin" presStyleCnt="0"/>
      <dgm:spPr/>
    </dgm:pt>
    <dgm:pt modelId="{DD404787-9A8F-104E-BCDE-7B6073C08FF9}" type="pres">
      <dgm:prSet presAssocID="{4D70B127-F451-4B2E-949F-C7AD5DC9E028}" presName="parentLeftMargin" presStyleLbl="node1" presStyleIdx="1" presStyleCnt="4"/>
      <dgm:spPr/>
    </dgm:pt>
    <dgm:pt modelId="{B189B580-C748-8F4C-8F35-045EE95F1910}" type="pres">
      <dgm:prSet presAssocID="{4D70B127-F451-4B2E-949F-C7AD5DC9E028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9C6BF68B-1364-474A-B5FC-3FE9127386AF}" type="pres">
      <dgm:prSet presAssocID="{4D70B127-F451-4B2E-949F-C7AD5DC9E028}" presName="negativeSpace" presStyleCnt="0"/>
      <dgm:spPr/>
    </dgm:pt>
    <dgm:pt modelId="{80DDD479-6F9C-084F-BD96-42500D031AB5}" type="pres">
      <dgm:prSet presAssocID="{4D70B127-F451-4B2E-949F-C7AD5DC9E028}" presName="childText" presStyleLbl="conFgAcc1" presStyleIdx="2" presStyleCnt="4">
        <dgm:presLayoutVars>
          <dgm:bulletEnabled val="1"/>
        </dgm:presLayoutVars>
      </dgm:prSet>
      <dgm:spPr/>
    </dgm:pt>
    <dgm:pt modelId="{4B4A5526-42CC-1144-BD0A-7F0BD2366ACA}" type="pres">
      <dgm:prSet presAssocID="{5A7D6EC4-321F-4BAD-937C-FA9874EFC556}" presName="spaceBetweenRectangles" presStyleCnt="0"/>
      <dgm:spPr/>
    </dgm:pt>
    <dgm:pt modelId="{BA208E33-A8E3-CA43-AC7A-6A6C50C3A470}" type="pres">
      <dgm:prSet presAssocID="{5B1C225E-CAF5-41EA-A5BC-3C335323FCAF}" presName="parentLin" presStyleCnt="0"/>
      <dgm:spPr/>
    </dgm:pt>
    <dgm:pt modelId="{80A6E5A8-C0AF-3647-B109-406CF1C719DF}" type="pres">
      <dgm:prSet presAssocID="{5B1C225E-CAF5-41EA-A5BC-3C335323FCAF}" presName="parentLeftMargin" presStyleLbl="node1" presStyleIdx="2" presStyleCnt="4"/>
      <dgm:spPr/>
    </dgm:pt>
    <dgm:pt modelId="{3D910963-6A6A-4F47-8433-72117FFDF727}" type="pres">
      <dgm:prSet presAssocID="{5B1C225E-CAF5-41EA-A5BC-3C335323FCAF}" presName="parentText" presStyleLbl="node1" presStyleIdx="3" presStyleCnt="4">
        <dgm:presLayoutVars>
          <dgm:chMax val="0"/>
          <dgm:bulletEnabled val="1"/>
        </dgm:presLayoutVars>
      </dgm:prSet>
      <dgm:spPr/>
    </dgm:pt>
    <dgm:pt modelId="{D19802BE-4398-C34C-95B0-D18F0175C285}" type="pres">
      <dgm:prSet presAssocID="{5B1C225E-CAF5-41EA-A5BC-3C335323FCAF}" presName="negativeSpace" presStyleCnt="0"/>
      <dgm:spPr/>
    </dgm:pt>
    <dgm:pt modelId="{A22F52EB-AE85-054D-984B-BDF0BCD56F61}" type="pres">
      <dgm:prSet presAssocID="{5B1C225E-CAF5-41EA-A5BC-3C335323FCAF}" presName="childText" presStyleLbl="conFgAcc1" presStyleIdx="3" presStyleCnt="4">
        <dgm:presLayoutVars>
          <dgm:bulletEnabled val="1"/>
        </dgm:presLayoutVars>
      </dgm:prSet>
      <dgm:spPr/>
    </dgm:pt>
  </dgm:ptLst>
  <dgm:cxnLst>
    <dgm:cxn modelId="{D676DC03-BC6D-E24F-9485-32CB80CAC295}" type="presOf" srcId="{5B1C225E-CAF5-41EA-A5BC-3C335323FCAF}" destId="{3D910963-6A6A-4F47-8433-72117FFDF727}" srcOrd="1" destOrd="0" presId="urn:microsoft.com/office/officeart/2005/8/layout/list1"/>
    <dgm:cxn modelId="{4F0E6316-114D-C04B-8F6A-C0092DFB5103}" type="presOf" srcId="{4D70B127-F451-4B2E-949F-C7AD5DC9E028}" destId="{DD404787-9A8F-104E-BCDE-7B6073C08FF9}" srcOrd="0" destOrd="0" presId="urn:microsoft.com/office/officeart/2005/8/layout/list1"/>
    <dgm:cxn modelId="{E9127556-DD6E-CD4B-BF63-DB089E9D91F8}" type="presOf" srcId="{5B1C225E-CAF5-41EA-A5BC-3C335323FCAF}" destId="{80A6E5A8-C0AF-3647-B109-406CF1C719DF}" srcOrd="0" destOrd="0" presId="urn:microsoft.com/office/officeart/2005/8/layout/list1"/>
    <dgm:cxn modelId="{91CD1289-C62D-45CC-848E-4D9CEC0C52AD}" srcId="{41D8C66D-5091-48BC-841F-A9981D5902C6}" destId="{5B1C225E-CAF5-41EA-A5BC-3C335323FCAF}" srcOrd="3" destOrd="0" parTransId="{A7614010-7616-4C73-B885-7FD7A484F0EF}" sibTransId="{C3AD5A97-2ECD-4EAF-931B-C8BE95C15BD3}"/>
    <dgm:cxn modelId="{43E38094-B944-40C5-B44C-5D2EEA94B3E5}" srcId="{41D8C66D-5091-48BC-841F-A9981D5902C6}" destId="{43041523-008B-4289-AA14-085D64B03C61}" srcOrd="0" destOrd="0" parTransId="{14B0F9B8-09D9-42DA-B1AA-C48E41220A3D}" sibTransId="{0C9D2234-C9EB-4A46-9173-D68AA3B38A39}"/>
    <dgm:cxn modelId="{6B566D9A-0A99-4F4D-ABD6-F4BDC8D25FCD}" srcId="{41D8C66D-5091-48BC-841F-A9981D5902C6}" destId="{F65AB80B-937F-4033-AC2F-CC3C16BB0FD1}" srcOrd="1" destOrd="0" parTransId="{2E3170AF-16A3-4DCE-819A-4C7708ADE4FC}" sibTransId="{8B95C6D5-2531-4793-B987-25AC2AE7C330}"/>
    <dgm:cxn modelId="{3AB7E29F-44BC-4841-A547-E8BA70B026F8}" srcId="{41D8C66D-5091-48BC-841F-A9981D5902C6}" destId="{4D70B127-F451-4B2E-949F-C7AD5DC9E028}" srcOrd="2" destOrd="0" parTransId="{22768BEB-E658-44CC-8F9F-00476C4B8ED5}" sibTransId="{5A7D6EC4-321F-4BAD-937C-FA9874EFC556}"/>
    <dgm:cxn modelId="{9AA1BBB1-ACBA-0D4D-BF03-BFBB3BAFE876}" type="presOf" srcId="{F65AB80B-937F-4033-AC2F-CC3C16BB0FD1}" destId="{4A9CC67A-C74C-EF41-BA92-BBE95E479CE5}" srcOrd="0" destOrd="0" presId="urn:microsoft.com/office/officeart/2005/8/layout/list1"/>
    <dgm:cxn modelId="{F2E4CACA-CFBD-A643-8C54-2919FCC4D09B}" type="presOf" srcId="{43041523-008B-4289-AA14-085D64B03C61}" destId="{278A7AA2-809D-7A44-8174-8B490D25214A}" srcOrd="0" destOrd="0" presId="urn:microsoft.com/office/officeart/2005/8/layout/list1"/>
    <dgm:cxn modelId="{4DFA4DD7-794C-244E-9FBB-F386D8C6AB37}" type="presOf" srcId="{4D70B127-F451-4B2E-949F-C7AD5DC9E028}" destId="{B189B580-C748-8F4C-8F35-045EE95F1910}" srcOrd="1" destOrd="0" presId="urn:microsoft.com/office/officeart/2005/8/layout/list1"/>
    <dgm:cxn modelId="{62DA69DC-FF85-8744-B8CE-DD884E83D48A}" type="presOf" srcId="{41D8C66D-5091-48BC-841F-A9981D5902C6}" destId="{5FBBE564-CC1A-F74C-94DC-F3220319B802}" srcOrd="0" destOrd="0" presId="urn:microsoft.com/office/officeart/2005/8/layout/list1"/>
    <dgm:cxn modelId="{50A1C5E0-312C-CB49-889A-613363A761A6}" type="presOf" srcId="{43041523-008B-4289-AA14-085D64B03C61}" destId="{EE4D5DD8-C139-4A49-990B-23AE85773FC6}" srcOrd="1" destOrd="0" presId="urn:microsoft.com/office/officeart/2005/8/layout/list1"/>
    <dgm:cxn modelId="{97A6B0F9-3C8F-D94A-830B-CA3FA49D3C53}" type="presOf" srcId="{F65AB80B-937F-4033-AC2F-CC3C16BB0FD1}" destId="{1FE11FCA-8513-E84C-A903-978016B8844D}" srcOrd="1" destOrd="0" presId="urn:microsoft.com/office/officeart/2005/8/layout/list1"/>
    <dgm:cxn modelId="{C891BCBC-620D-DC46-B7B0-62A801D57D17}" type="presParOf" srcId="{5FBBE564-CC1A-F74C-94DC-F3220319B802}" destId="{08FE03D5-0617-1940-B9B9-746BC2E66ECA}" srcOrd="0" destOrd="0" presId="urn:microsoft.com/office/officeart/2005/8/layout/list1"/>
    <dgm:cxn modelId="{6E11FE71-7AB5-EB4A-A145-9EC4D2D6E7A8}" type="presParOf" srcId="{08FE03D5-0617-1940-B9B9-746BC2E66ECA}" destId="{278A7AA2-809D-7A44-8174-8B490D25214A}" srcOrd="0" destOrd="0" presId="urn:microsoft.com/office/officeart/2005/8/layout/list1"/>
    <dgm:cxn modelId="{83DD427C-F616-6844-ACE8-896D6CDFC18B}" type="presParOf" srcId="{08FE03D5-0617-1940-B9B9-746BC2E66ECA}" destId="{EE4D5DD8-C139-4A49-990B-23AE85773FC6}" srcOrd="1" destOrd="0" presId="urn:microsoft.com/office/officeart/2005/8/layout/list1"/>
    <dgm:cxn modelId="{5C4F3E3A-FC22-EB49-94EF-9E687AFEDAB0}" type="presParOf" srcId="{5FBBE564-CC1A-F74C-94DC-F3220319B802}" destId="{CF8CC4FD-237F-904B-B6F7-22CA1D035381}" srcOrd="1" destOrd="0" presId="urn:microsoft.com/office/officeart/2005/8/layout/list1"/>
    <dgm:cxn modelId="{A4D452D0-62C8-3448-BC10-7EC47898301D}" type="presParOf" srcId="{5FBBE564-CC1A-F74C-94DC-F3220319B802}" destId="{C82A149D-DC75-F34B-8E41-362272954338}" srcOrd="2" destOrd="0" presId="urn:microsoft.com/office/officeart/2005/8/layout/list1"/>
    <dgm:cxn modelId="{73B839E7-62F6-F047-ADA4-81984F26EE5B}" type="presParOf" srcId="{5FBBE564-CC1A-F74C-94DC-F3220319B802}" destId="{5790BBF6-3FAD-DF40-B89A-0AB127F18719}" srcOrd="3" destOrd="0" presId="urn:microsoft.com/office/officeart/2005/8/layout/list1"/>
    <dgm:cxn modelId="{5ACC9279-F7E3-A441-96A4-DB29291C17AA}" type="presParOf" srcId="{5FBBE564-CC1A-F74C-94DC-F3220319B802}" destId="{C45CDFA4-81F0-6246-93CD-84A9131AEAE4}" srcOrd="4" destOrd="0" presId="urn:microsoft.com/office/officeart/2005/8/layout/list1"/>
    <dgm:cxn modelId="{83D29BA6-8733-8F4C-A952-9E0CC10A96BB}" type="presParOf" srcId="{C45CDFA4-81F0-6246-93CD-84A9131AEAE4}" destId="{4A9CC67A-C74C-EF41-BA92-BBE95E479CE5}" srcOrd="0" destOrd="0" presId="urn:microsoft.com/office/officeart/2005/8/layout/list1"/>
    <dgm:cxn modelId="{2C11CA1F-AD22-A04C-8EEF-3536F6365395}" type="presParOf" srcId="{C45CDFA4-81F0-6246-93CD-84A9131AEAE4}" destId="{1FE11FCA-8513-E84C-A903-978016B8844D}" srcOrd="1" destOrd="0" presId="urn:microsoft.com/office/officeart/2005/8/layout/list1"/>
    <dgm:cxn modelId="{1F40D6C5-3836-494C-BFB7-920A0F25D15E}" type="presParOf" srcId="{5FBBE564-CC1A-F74C-94DC-F3220319B802}" destId="{843733B2-FAD7-1D41-95B6-438F917FC1E3}" srcOrd="5" destOrd="0" presId="urn:microsoft.com/office/officeart/2005/8/layout/list1"/>
    <dgm:cxn modelId="{8124FC88-2EED-564A-A116-BEF00A3A605F}" type="presParOf" srcId="{5FBBE564-CC1A-F74C-94DC-F3220319B802}" destId="{8F247393-BC6F-C74E-B30E-25819A2997CF}" srcOrd="6" destOrd="0" presId="urn:microsoft.com/office/officeart/2005/8/layout/list1"/>
    <dgm:cxn modelId="{759D4E9B-FC02-B74C-86A1-4AF7FADE03D6}" type="presParOf" srcId="{5FBBE564-CC1A-F74C-94DC-F3220319B802}" destId="{3DEBB07A-45D1-8C45-B7B0-E4A95DF477AE}" srcOrd="7" destOrd="0" presId="urn:microsoft.com/office/officeart/2005/8/layout/list1"/>
    <dgm:cxn modelId="{33F55D92-3C37-B943-BD2C-A91FA101BB1B}" type="presParOf" srcId="{5FBBE564-CC1A-F74C-94DC-F3220319B802}" destId="{74D9FF74-57E3-F943-B89A-98DFBAC30711}" srcOrd="8" destOrd="0" presId="urn:microsoft.com/office/officeart/2005/8/layout/list1"/>
    <dgm:cxn modelId="{5A234E63-B566-3C4E-8983-8A0400DB0074}" type="presParOf" srcId="{74D9FF74-57E3-F943-B89A-98DFBAC30711}" destId="{DD404787-9A8F-104E-BCDE-7B6073C08FF9}" srcOrd="0" destOrd="0" presId="urn:microsoft.com/office/officeart/2005/8/layout/list1"/>
    <dgm:cxn modelId="{28182EA2-9883-6F45-B63D-D8BD4E50637B}" type="presParOf" srcId="{74D9FF74-57E3-F943-B89A-98DFBAC30711}" destId="{B189B580-C748-8F4C-8F35-045EE95F1910}" srcOrd="1" destOrd="0" presId="urn:microsoft.com/office/officeart/2005/8/layout/list1"/>
    <dgm:cxn modelId="{054B4B80-54F5-FC46-91D7-12B151A6D972}" type="presParOf" srcId="{5FBBE564-CC1A-F74C-94DC-F3220319B802}" destId="{9C6BF68B-1364-474A-B5FC-3FE9127386AF}" srcOrd="9" destOrd="0" presId="urn:microsoft.com/office/officeart/2005/8/layout/list1"/>
    <dgm:cxn modelId="{1001F9DC-1F02-6D4C-ABEB-50AFCBADC071}" type="presParOf" srcId="{5FBBE564-CC1A-F74C-94DC-F3220319B802}" destId="{80DDD479-6F9C-084F-BD96-42500D031AB5}" srcOrd="10" destOrd="0" presId="urn:microsoft.com/office/officeart/2005/8/layout/list1"/>
    <dgm:cxn modelId="{240F1698-4C72-9D44-84BB-6EFDE7D97790}" type="presParOf" srcId="{5FBBE564-CC1A-F74C-94DC-F3220319B802}" destId="{4B4A5526-42CC-1144-BD0A-7F0BD2366ACA}" srcOrd="11" destOrd="0" presId="urn:microsoft.com/office/officeart/2005/8/layout/list1"/>
    <dgm:cxn modelId="{4DE8FCFF-8401-4642-AED8-5C8C5860C09C}" type="presParOf" srcId="{5FBBE564-CC1A-F74C-94DC-F3220319B802}" destId="{BA208E33-A8E3-CA43-AC7A-6A6C50C3A470}" srcOrd="12" destOrd="0" presId="urn:microsoft.com/office/officeart/2005/8/layout/list1"/>
    <dgm:cxn modelId="{9ED6EC5A-32E6-2043-833B-6937DC5FEAD2}" type="presParOf" srcId="{BA208E33-A8E3-CA43-AC7A-6A6C50C3A470}" destId="{80A6E5A8-C0AF-3647-B109-406CF1C719DF}" srcOrd="0" destOrd="0" presId="urn:microsoft.com/office/officeart/2005/8/layout/list1"/>
    <dgm:cxn modelId="{C64DC8DE-50D3-A440-8032-67CD83F4ACA3}" type="presParOf" srcId="{BA208E33-A8E3-CA43-AC7A-6A6C50C3A470}" destId="{3D910963-6A6A-4F47-8433-72117FFDF727}" srcOrd="1" destOrd="0" presId="urn:microsoft.com/office/officeart/2005/8/layout/list1"/>
    <dgm:cxn modelId="{D3C5AFF1-B759-B744-842F-9D62AF53F43B}" type="presParOf" srcId="{5FBBE564-CC1A-F74C-94DC-F3220319B802}" destId="{D19802BE-4398-C34C-95B0-D18F0175C285}" srcOrd="13" destOrd="0" presId="urn:microsoft.com/office/officeart/2005/8/layout/list1"/>
    <dgm:cxn modelId="{CD89452D-EBF6-FF44-AD41-6B8217645A06}" type="presParOf" srcId="{5FBBE564-CC1A-F74C-94DC-F3220319B802}" destId="{A22F52EB-AE85-054D-984B-BDF0BCD56F61}" srcOrd="14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33320E5-5A41-6943-8770-72B420A7B0A0}">
      <dsp:nvSpPr>
        <dsp:cNvPr id="0" name=""/>
        <dsp:cNvSpPr/>
      </dsp:nvSpPr>
      <dsp:spPr>
        <a:xfrm>
          <a:off x="0" y="459501"/>
          <a:ext cx="11125202" cy="655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DA1C51C-0B23-7E49-8963-207934D289BD}">
      <dsp:nvSpPr>
        <dsp:cNvPr id="0" name=""/>
        <dsp:cNvSpPr/>
      </dsp:nvSpPr>
      <dsp:spPr>
        <a:xfrm>
          <a:off x="556260" y="75741"/>
          <a:ext cx="7787641" cy="76752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94354" tIns="0" rIns="294354" bIns="0" numCol="1" spcCol="1270" anchor="ctr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600" kern="1200"/>
            <a:t>A. à la quantité d’ADN contenue dans une cellule.</a:t>
          </a:r>
          <a:endParaRPr lang="en-US" sz="2600" kern="1200"/>
        </a:p>
      </dsp:txBody>
      <dsp:txXfrm>
        <a:off x="593727" y="113208"/>
        <a:ext cx="7712707" cy="692586"/>
      </dsp:txXfrm>
    </dsp:sp>
    <dsp:sp modelId="{894E2884-BA9C-7749-A0A5-394830493030}">
      <dsp:nvSpPr>
        <dsp:cNvPr id="0" name=""/>
        <dsp:cNvSpPr/>
      </dsp:nvSpPr>
      <dsp:spPr>
        <a:xfrm>
          <a:off x="0" y="1638861"/>
          <a:ext cx="11125202" cy="655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AAC6F35-3D4E-0644-8CBF-F352618FA153}">
      <dsp:nvSpPr>
        <dsp:cNvPr id="0" name=""/>
        <dsp:cNvSpPr/>
      </dsp:nvSpPr>
      <dsp:spPr>
        <a:xfrm>
          <a:off x="556260" y="1255101"/>
          <a:ext cx="7787641" cy="76752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94354" tIns="0" rIns="294354" bIns="0" numCol="1" spcCol="1270" anchor="ctr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600" kern="1200"/>
            <a:t>B. à la représentation ordonnée de l’ensemble des chromosomes d’une cellule.</a:t>
          </a:r>
          <a:endParaRPr lang="en-US" sz="2600" kern="1200"/>
        </a:p>
      </dsp:txBody>
      <dsp:txXfrm>
        <a:off x="593727" y="1292568"/>
        <a:ext cx="7712707" cy="692586"/>
      </dsp:txXfrm>
    </dsp:sp>
    <dsp:sp modelId="{29B9D788-6923-B04B-9C95-37C6FC5F4A97}">
      <dsp:nvSpPr>
        <dsp:cNvPr id="0" name=""/>
        <dsp:cNvSpPr/>
      </dsp:nvSpPr>
      <dsp:spPr>
        <a:xfrm>
          <a:off x="0" y="2818222"/>
          <a:ext cx="11125202" cy="655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D82E033-4A72-0D4F-AA22-B7AED84EED41}">
      <dsp:nvSpPr>
        <dsp:cNvPr id="0" name=""/>
        <dsp:cNvSpPr/>
      </dsp:nvSpPr>
      <dsp:spPr>
        <a:xfrm>
          <a:off x="556260" y="2434462"/>
          <a:ext cx="7787641" cy="76752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94354" tIns="0" rIns="294354" bIns="0" numCol="1" spcCol="1270" anchor="ctr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600" kern="1200"/>
            <a:t>C. à l’ensemble des protéines qui entourent l’ADN.</a:t>
          </a:r>
          <a:endParaRPr lang="en-US" sz="2600" kern="1200"/>
        </a:p>
      </dsp:txBody>
      <dsp:txXfrm>
        <a:off x="593727" y="2471929"/>
        <a:ext cx="7712707" cy="692586"/>
      </dsp:txXfrm>
    </dsp:sp>
    <dsp:sp modelId="{C3595E79-BD82-EB45-BB99-5B1A7E3F16F5}">
      <dsp:nvSpPr>
        <dsp:cNvPr id="0" name=""/>
        <dsp:cNvSpPr/>
      </dsp:nvSpPr>
      <dsp:spPr>
        <a:xfrm>
          <a:off x="0" y="3997582"/>
          <a:ext cx="11125202" cy="655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4381BC7-B934-D44D-94E9-79A56E86B641}">
      <dsp:nvSpPr>
        <dsp:cNvPr id="0" name=""/>
        <dsp:cNvSpPr/>
      </dsp:nvSpPr>
      <dsp:spPr>
        <a:xfrm>
          <a:off x="556260" y="3613822"/>
          <a:ext cx="7787641" cy="76752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94354" tIns="0" rIns="294354" bIns="0" numCol="1" spcCol="1270" anchor="ctr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600" kern="1200"/>
            <a:t>D. à la division du noyau au cours de la mitose.</a:t>
          </a:r>
          <a:endParaRPr lang="en-US" sz="2600" kern="1200"/>
        </a:p>
      </dsp:txBody>
      <dsp:txXfrm>
        <a:off x="593727" y="3651289"/>
        <a:ext cx="7712707" cy="69258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33320E5-5A41-6943-8770-72B420A7B0A0}">
      <dsp:nvSpPr>
        <dsp:cNvPr id="0" name=""/>
        <dsp:cNvSpPr/>
      </dsp:nvSpPr>
      <dsp:spPr>
        <a:xfrm>
          <a:off x="0" y="459501"/>
          <a:ext cx="11125202" cy="655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DA1C51C-0B23-7E49-8963-207934D289BD}">
      <dsp:nvSpPr>
        <dsp:cNvPr id="0" name=""/>
        <dsp:cNvSpPr/>
      </dsp:nvSpPr>
      <dsp:spPr>
        <a:xfrm>
          <a:off x="556260" y="75741"/>
          <a:ext cx="7787641" cy="76752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94354" tIns="0" rIns="294354" bIns="0" numCol="1" spcCol="1270" anchor="ctr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600" kern="1200"/>
            <a:t>A. à la quantité d’ADN contenue dans une cellule.</a:t>
          </a:r>
          <a:endParaRPr lang="en-US" sz="2600" kern="1200"/>
        </a:p>
      </dsp:txBody>
      <dsp:txXfrm>
        <a:off x="593727" y="113208"/>
        <a:ext cx="7712707" cy="692586"/>
      </dsp:txXfrm>
    </dsp:sp>
    <dsp:sp modelId="{894E2884-BA9C-7749-A0A5-394830493030}">
      <dsp:nvSpPr>
        <dsp:cNvPr id="0" name=""/>
        <dsp:cNvSpPr/>
      </dsp:nvSpPr>
      <dsp:spPr>
        <a:xfrm>
          <a:off x="0" y="1638861"/>
          <a:ext cx="11125202" cy="655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AAC6F35-3D4E-0644-8CBF-F352618FA153}">
      <dsp:nvSpPr>
        <dsp:cNvPr id="0" name=""/>
        <dsp:cNvSpPr/>
      </dsp:nvSpPr>
      <dsp:spPr>
        <a:xfrm>
          <a:off x="556260" y="1255101"/>
          <a:ext cx="7787641" cy="76752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94354" tIns="0" rIns="294354" bIns="0" numCol="1" spcCol="1270" anchor="ctr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600" kern="1200" dirty="0">
              <a:solidFill>
                <a:schemeClr val="tx1"/>
              </a:solidFill>
              <a:highlight>
                <a:srgbClr val="FFFF00"/>
              </a:highlight>
            </a:rPr>
            <a:t>B. à la représentation ordonnée de l’ensemble des chromosomes d’une cellule</a:t>
          </a:r>
          <a:r>
            <a:rPr lang="fr-FR" sz="2600" kern="1200" dirty="0">
              <a:highlight>
                <a:srgbClr val="FFFF00"/>
              </a:highlight>
            </a:rPr>
            <a:t>.</a:t>
          </a:r>
          <a:endParaRPr lang="en-US" sz="2600" kern="1200" dirty="0">
            <a:highlight>
              <a:srgbClr val="FFFF00"/>
            </a:highlight>
          </a:endParaRPr>
        </a:p>
      </dsp:txBody>
      <dsp:txXfrm>
        <a:off x="593727" y="1292568"/>
        <a:ext cx="7712707" cy="692586"/>
      </dsp:txXfrm>
    </dsp:sp>
    <dsp:sp modelId="{29B9D788-6923-B04B-9C95-37C6FC5F4A97}">
      <dsp:nvSpPr>
        <dsp:cNvPr id="0" name=""/>
        <dsp:cNvSpPr/>
      </dsp:nvSpPr>
      <dsp:spPr>
        <a:xfrm>
          <a:off x="0" y="2818222"/>
          <a:ext cx="11125202" cy="655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D82E033-4A72-0D4F-AA22-B7AED84EED41}">
      <dsp:nvSpPr>
        <dsp:cNvPr id="0" name=""/>
        <dsp:cNvSpPr/>
      </dsp:nvSpPr>
      <dsp:spPr>
        <a:xfrm>
          <a:off x="556260" y="2434462"/>
          <a:ext cx="7787641" cy="76752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94354" tIns="0" rIns="294354" bIns="0" numCol="1" spcCol="1270" anchor="ctr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600" kern="1200"/>
            <a:t>C. à l’ensemble des protéines qui entourent l’ADN.</a:t>
          </a:r>
          <a:endParaRPr lang="en-US" sz="2600" kern="1200"/>
        </a:p>
      </dsp:txBody>
      <dsp:txXfrm>
        <a:off x="593727" y="2471929"/>
        <a:ext cx="7712707" cy="692586"/>
      </dsp:txXfrm>
    </dsp:sp>
    <dsp:sp modelId="{C3595E79-BD82-EB45-BB99-5B1A7E3F16F5}">
      <dsp:nvSpPr>
        <dsp:cNvPr id="0" name=""/>
        <dsp:cNvSpPr/>
      </dsp:nvSpPr>
      <dsp:spPr>
        <a:xfrm>
          <a:off x="0" y="3997582"/>
          <a:ext cx="11125202" cy="655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4381BC7-B934-D44D-94E9-79A56E86B641}">
      <dsp:nvSpPr>
        <dsp:cNvPr id="0" name=""/>
        <dsp:cNvSpPr/>
      </dsp:nvSpPr>
      <dsp:spPr>
        <a:xfrm>
          <a:off x="556260" y="3613822"/>
          <a:ext cx="7787641" cy="76752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94354" tIns="0" rIns="294354" bIns="0" numCol="1" spcCol="1270" anchor="ctr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600" kern="1200"/>
            <a:t>D. à la division du noyau au cours de la mitose.</a:t>
          </a:r>
          <a:endParaRPr lang="en-US" sz="2600" kern="1200"/>
        </a:p>
      </dsp:txBody>
      <dsp:txXfrm>
        <a:off x="593727" y="3651289"/>
        <a:ext cx="7712707" cy="692586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4C59DF4-6084-E343-8CE4-DDA48300DD39}">
      <dsp:nvSpPr>
        <dsp:cNvPr id="0" name=""/>
        <dsp:cNvSpPr/>
      </dsp:nvSpPr>
      <dsp:spPr>
        <a:xfrm>
          <a:off x="0" y="459501"/>
          <a:ext cx="11125202" cy="655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04FE7B0-3A40-824A-9580-935DFFADA788}">
      <dsp:nvSpPr>
        <dsp:cNvPr id="0" name=""/>
        <dsp:cNvSpPr/>
      </dsp:nvSpPr>
      <dsp:spPr>
        <a:xfrm>
          <a:off x="556260" y="75741"/>
          <a:ext cx="7787641" cy="76752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94354" tIns="0" rIns="294354" bIns="0" numCol="1" spcCol="1270" anchor="ctr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600" kern="1200"/>
            <a:t>A. 23 chromosomes isolés.</a:t>
          </a:r>
          <a:endParaRPr lang="en-US" sz="2600" kern="1200"/>
        </a:p>
      </dsp:txBody>
      <dsp:txXfrm>
        <a:off x="593727" y="113208"/>
        <a:ext cx="7712707" cy="692586"/>
      </dsp:txXfrm>
    </dsp:sp>
    <dsp:sp modelId="{95F9C013-9CE3-3D48-BD64-4330CA63AC85}">
      <dsp:nvSpPr>
        <dsp:cNvPr id="0" name=""/>
        <dsp:cNvSpPr/>
      </dsp:nvSpPr>
      <dsp:spPr>
        <a:xfrm>
          <a:off x="0" y="1638861"/>
          <a:ext cx="11125202" cy="655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BDD83EE-A84F-BC4F-8BA6-79E1BF21D1C0}">
      <dsp:nvSpPr>
        <dsp:cNvPr id="0" name=""/>
        <dsp:cNvSpPr/>
      </dsp:nvSpPr>
      <dsp:spPr>
        <a:xfrm>
          <a:off x="556260" y="1255101"/>
          <a:ext cx="7787641" cy="76752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94354" tIns="0" rIns="294354" bIns="0" numCol="1" spcCol="1270" anchor="ctr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600" kern="1200"/>
            <a:t>B. 46 chromosomes organisés en 23 paires.</a:t>
          </a:r>
          <a:endParaRPr lang="en-US" sz="2600" kern="1200"/>
        </a:p>
      </dsp:txBody>
      <dsp:txXfrm>
        <a:off x="593727" y="1292568"/>
        <a:ext cx="7712707" cy="692586"/>
      </dsp:txXfrm>
    </dsp:sp>
    <dsp:sp modelId="{31A8C217-7003-0D4A-A7E2-A7F669269277}">
      <dsp:nvSpPr>
        <dsp:cNvPr id="0" name=""/>
        <dsp:cNvSpPr/>
      </dsp:nvSpPr>
      <dsp:spPr>
        <a:xfrm>
          <a:off x="0" y="2818222"/>
          <a:ext cx="11125202" cy="655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507309F-3D62-BA4E-80AA-0EEC46C52B54}">
      <dsp:nvSpPr>
        <dsp:cNvPr id="0" name=""/>
        <dsp:cNvSpPr/>
      </dsp:nvSpPr>
      <dsp:spPr>
        <a:xfrm>
          <a:off x="556260" y="2434462"/>
          <a:ext cx="7787641" cy="76752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94354" tIns="0" rIns="294354" bIns="0" numCol="1" spcCol="1270" anchor="ctr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600" kern="1200"/>
            <a:t>C. 46 paires de chromosomes.</a:t>
          </a:r>
          <a:endParaRPr lang="en-US" sz="2600" kern="1200"/>
        </a:p>
      </dsp:txBody>
      <dsp:txXfrm>
        <a:off x="593727" y="2471929"/>
        <a:ext cx="7712707" cy="692586"/>
      </dsp:txXfrm>
    </dsp:sp>
    <dsp:sp modelId="{B513C0D7-F8F7-8749-B349-E6A6BEE63505}">
      <dsp:nvSpPr>
        <dsp:cNvPr id="0" name=""/>
        <dsp:cNvSpPr/>
      </dsp:nvSpPr>
      <dsp:spPr>
        <a:xfrm>
          <a:off x="0" y="3997582"/>
          <a:ext cx="11125202" cy="655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9F95607-A95E-1F47-B60B-B5A9CEC5B3F7}">
      <dsp:nvSpPr>
        <dsp:cNvPr id="0" name=""/>
        <dsp:cNvSpPr/>
      </dsp:nvSpPr>
      <dsp:spPr>
        <a:xfrm>
          <a:off x="556260" y="3613822"/>
          <a:ext cx="7787641" cy="76752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94354" tIns="0" rIns="294354" bIns="0" numCol="1" spcCol="1270" anchor="ctr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600" kern="1200"/>
            <a:t>D. un seul chromosome de chaque paire.</a:t>
          </a:r>
          <a:endParaRPr lang="en-US" sz="2600" kern="1200"/>
        </a:p>
      </dsp:txBody>
      <dsp:txXfrm>
        <a:off x="593727" y="3651289"/>
        <a:ext cx="7712707" cy="692586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4C59DF4-6084-E343-8CE4-DDA48300DD39}">
      <dsp:nvSpPr>
        <dsp:cNvPr id="0" name=""/>
        <dsp:cNvSpPr/>
      </dsp:nvSpPr>
      <dsp:spPr>
        <a:xfrm>
          <a:off x="0" y="459501"/>
          <a:ext cx="11125202" cy="655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04FE7B0-3A40-824A-9580-935DFFADA788}">
      <dsp:nvSpPr>
        <dsp:cNvPr id="0" name=""/>
        <dsp:cNvSpPr/>
      </dsp:nvSpPr>
      <dsp:spPr>
        <a:xfrm>
          <a:off x="556260" y="75741"/>
          <a:ext cx="7787641" cy="76752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94354" tIns="0" rIns="294354" bIns="0" numCol="1" spcCol="1270" anchor="ctr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600" kern="1200"/>
            <a:t>A. 23 chromosomes isolés.</a:t>
          </a:r>
          <a:endParaRPr lang="en-US" sz="2600" kern="1200"/>
        </a:p>
      </dsp:txBody>
      <dsp:txXfrm>
        <a:off x="593727" y="113208"/>
        <a:ext cx="7712707" cy="692586"/>
      </dsp:txXfrm>
    </dsp:sp>
    <dsp:sp modelId="{95F9C013-9CE3-3D48-BD64-4330CA63AC85}">
      <dsp:nvSpPr>
        <dsp:cNvPr id="0" name=""/>
        <dsp:cNvSpPr/>
      </dsp:nvSpPr>
      <dsp:spPr>
        <a:xfrm>
          <a:off x="0" y="1638861"/>
          <a:ext cx="11125202" cy="655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BDD83EE-A84F-BC4F-8BA6-79E1BF21D1C0}">
      <dsp:nvSpPr>
        <dsp:cNvPr id="0" name=""/>
        <dsp:cNvSpPr/>
      </dsp:nvSpPr>
      <dsp:spPr>
        <a:xfrm>
          <a:off x="556260" y="1255101"/>
          <a:ext cx="7787641" cy="76752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94354" tIns="0" rIns="294354" bIns="0" numCol="1" spcCol="1270" anchor="ctr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600" kern="1200" dirty="0">
              <a:solidFill>
                <a:schemeClr val="tx1"/>
              </a:solidFill>
              <a:highlight>
                <a:srgbClr val="FFFF00"/>
              </a:highlight>
            </a:rPr>
            <a:t>B. 46 chromosomes organisés en 23 paires.</a:t>
          </a:r>
          <a:endParaRPr lang="en-US" sz="2600" kern="1200" dirty="0">
            <a:solidFill>
              <a:schemeClr val="tx1"/>
            </a:solidFill>
            <a:highlight>
              <a:srgbClr val="FFFF00"/>
            </a:highlight>
          </a:endParaRPr>
        </a:p>
      </dsp:txBody>
      <dsp:txXfrm>
        <a:off x="593727" y="1292568"/>
        <a:ext cx="7712707" cy="692586"/>
      </dsp:txXfrm>
    </dsp:sp>
    <dsp:sp modelId="{31A8C217-7003-0D4A-A7E2-A7F669269277}">
      <dsp:nvSpPr>
        <dsp:cNvPr id="0" name=""/>
        <dsp:cNvSpPr/>
      </dsp:nvSpPr>
      <dsp:spPr>
        <a:xfrm>
          <a:off x="0" y="2818222"/>
          <a:ext cx="11125202" cy="655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507309F-3D62-BA4E-80AA-0EEC46C52B54}">
      <dsp:nvSpPr>
        <dsp:cNvPr id="0" name=""/>
        <dsp:cNvSpPr/>
      </dsp:nvSpPr>
      <dsp:spPr>
        <a:xfrm>
          <a:off x="556260" y="2434462"/>
          <a:ext cx="7787641" cy="76752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94354" tIns="0" rIns="294354" bIns="0" numCol="1" spcCol="1270" anchor="ctr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600" kern="1200"/>
            <a:t>C. 46 paires de chromosomes.</a:t>
          </a:r>
          <a:endParaRPr lang="en-US" sz="2600" kern="1200"/>
        </a:p>
      </dsp:txBody>
      <dsp:txXfrm>
        <a:off x="593727" y="2471929"/>
        <a:ext cx="7712707" cy="692586"/>
      </dsp:txXfrm>
    </dsp:sp>
    <dsp:sp modelId="{B513C0D7-F8F7-8749-B349-E6A6BEE63505}">
      <dsp:nvSpPr>
        <dsp:cNvPr id="0" name=""/>
        <dsp:cNvSpPr/>
      </dsp:nvSpPr>
      <dsp:spPr>
        <a:xfrm>
          <a:off x="0" y="3997582"/>
          <a:ext cx="11125202" cy="655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9F95607-A95E-1F47-B60B-B5A9CEC5B3F7}">
      <dsp:nvSpPr>
        <dsp:cNvPr id="0" name=""/>
        <dsp:cNvSpPr/>
      </dsp:nvSpPr>
      <dsp:spPr>
        <a:xfrm>
          <a:off x="556260" y="3613822"/>
          <a:ext cx="7787641" cy="76752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94354" tIns="0" rIns="294354" bIns="0" numCol="1" spcCol="1270" anchor="ctr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600" kern="1200"/>
            <a:t>D. un seul chromosome de chaque paire.</a:t>
          </a:r>
          <a:endParaRPr lang="en-US" sz="2600" kern="1200"/>
        </a:p>
      </dsp:txBody>
      <dsp:txXfrm>
        <a:off x="593727" y="3651289"/>
        <a:ext cx="7712707" cy="692586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1745687-5465-7246-9BF3-28A842ED4F8F}">
      <dsp:nvSpPr>
        <dsp:cNvPr id="0" name=""/>
        <dsp:cNvSpPr/>
      </dsp:nvSpPr>
      <dsp:spPr>
        <a:xfrm>
          <a:off x="0" y="459501"/>
          <a:ext cx="11125202" cy="655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BA7E66C-C825-1F48-94CB-AB7C5F6A1467}">
      <dsp:nvSpPr>
        <dsp:cNvPr id="0" name=""/>
        <dsp:cNvSpPr/>
      </dsp:nvSpPr>
      <dsp:spPr>
        <a:xfrm>
          <a:off x="556260" y="75741"/>
          <a:ext cx="7787641" cy="76752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94354" tIns="0" rIns="294354" bIns="0" numCol="1" spcCol="1270" anchor="ctr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600" kern="1200"/>
            <a:t>A. prophase.</a:t>
          </a:r>
          <a:endParaRPr lang="en-US" sz="2600" kern="1200"/>
        </a:p>
      </dsp:txBody>
      <dsp:txXfrm>
        <a:off x="593727" y="113208"/>
        <a:ext cx="7712707" cy="692586"/>
      </dsp:txXfrm>
    </dsp:sp>
    <dsp:sp modelId="{E37CED0A-DEB9-E542-BD0B-1DCC67D0E809}">
      <dsp:nvSpPr>
        <dsp:cNvPr id="0" name=""/>
        <dsp:cNvSpPr/>
      </dsp:nvSpPr>
      <dsp:spPr>
        <a:xfrm>
          <a:off x="0" y="1638861"/>
          <a:ext cx="11125202" cy="655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F17DD54-61C4-D044-9F8B-97FAD625E816}">
      <dsp:nvSpPr>
        <dsp:cNvPr id="0" name=""/>
        <dsp:cNvSpPr/>
      </dsp:nvSpPr>
      <dsp:spPr>
        <a:xfrm>
          <a:off x="556260" y="1255101"/>
          <a:ext cx="7787641" cy="76752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94354" tIns="0" rIns="294354" bIns="0" numCol="1" spcCol="1270" anchor="ctr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600" kern="1200"/>
            <a:t>B. métaphase.</a:t>
          </a:r>
          <a:endParaRPr lang="en-US" sz="2600" kern="1200"/>
        </a:p>
      </dsp:txBody>
      <dsp:txXfrm>
        <a:off x="593727" y="1292568"/>
        <a:ext cx="7712707" cy="692586"/>
      </dsp:txXfrm>
    </dsp:sp>
    <dsp:sp modelId="{31D5238E-E106-4C45-951F-000B227BFEED}">
      <dsp:nvSpPr>
        <dsp:cNvPr id="0" name=""/>
        <dsp:cNvSpPr/>
      </dsp:nvSpPr>
      <dsp:spPr>
        <a:xfrm>
          <a:off x="0" y="2818222"/>
          <a:ext cx="11125202" cy="655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A504840-D07A-9F49-8DB8-CD028D05A65B}">
      <dsp:nvSpPr>
        <dsp:cNvPr id="0" name=""/>
        <dsp:cNvSpPr/>
      </dsp:nvSpPr>
      <dsp:spPr>
        <a:xfrm>
          <a:off x="556260" y="2434462"/>
          <a:ext cx="7787641" cy="76752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94354" tIns="0" rIns="294354" bIns="0" numCol="1" spcCol="1270" anchor="ctr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600" kern="1200"/>
            <a:t>C. interphase.</a:t>
          </a:r>
          <a:endParaRPr lang="en-US" sz="2600" kern="1200"/>
        </a:p>
      </dsp:txBody>
      <dsp:txXfrm>
        <a:off x="593727" y="2471929"/>
        <a:ext cx="7712707" cy="692586"/>
      </dsp:txXfrm>
    </dsp:sp>
    <dsp:sp modelId="{4ACA7527-5E69-B744-9105-9E3AAB0D4005}">
      <dsp:nvSpPr>
        <dsp:cNvPr id="0" name=""/>
        <dsp:cNvSpPr/>
      </dsp:nvSpPr>
      <dsp:spPr>
        <a:xfrm>
          <a:off x="0" y="3997582"/>
          <a:ext cx="11125202" cy="655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3FB5A61-B393-1B44-A9D4-514D7C2230DA}">
      <dsp:nvSpPr>
        <dsp:cNvPr id="0" name=""/>
        <dsp:cNvSpPr/>
      </dsp:nvSpPr>
      <dsp:spPr>
        <a:xfrm>
          <a:off x="556260" y="3613822"/>
          <a:ext cx="7787641" cy="76752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94354" tIns="0" rIns="294354" bIns="0" numCol="1" spcCol="1270" anchor="ctr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600" kern="1200"/>
            <a:t>D. télophase.</a:t>
          </a:r>
          <a:endParaRPr lang="en-US" sz="2600" kern="1200"/>
        </a:p>
      </dsp:txBody>
      <dsp:txXfrm>
        <a:off x="593727" y="3651289"/>
        <a:ext cx="7712707" cy="692586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1745687-5465-7246-9BF3-28A842ED4F8F}">
      <dsp:nvSpPr>
        <dsp:cNvPr id="0" name=""/>
        <dsp:cNvSpPr/>
      </dsp:nvSpPr>
      <dsp:spPr>
        <a:xfrm>
          <a:off x="0" y="459501"/>
          <a:ext cx="11125202" cy="655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BA7E66C-C825-1F48-94CB-AB7C5F6A1467}">
      <dsp:nvSpPr>
        <dsp:cNvPr id="0" name=""/>
        <dsp:cNvSpPr/>
      </dsp:nvSpPr>
      <dsp:spPr>
        <a:xfrm>
          <a:off x="556260" y="75741"/>
          <a:ext cx="7787641" cy="76752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94354" tIns="0" rIns="294354" bIns="0" numCol="1" spcCol="1270" anchor="ctr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600" kern="1200"/>
            <a:t>A. prophase.</a:t>
          </a:r>
          <a:endParaRPr lang="en-US" sz="2600" kern="1200"/>
        </a:p>
      </dsp:txBody>
      <dsp:txXfrm>
        <a:off x="593727" y="113208"/>
        <a:ext cx="7712707" cy="692586"/>
      </dsp:txXfrm>
    </dsp:sp>
    <dsp:sp modelId="{E37CED0A-DEB9-E542-BD0B-1DCC67D0E809}">
      <dsp:nvSpPr>
        <dsp:cNvPr id="0" name=""/>
        <dsp:cNvSpPr/>
      </dsp:nvSpPr>
      <dsp:spPr>
        <a:xfrm>
          <a:off x="0" y="1638861"/>
          <a:ext cx="11125202" cy="655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F17DD54-61C4-D044-9F8B-97FAD625E816}">
      <dsp:nvSpPr>
        <dsp:cNvPr id="0" name=""/>
        <dsp:cNvSpPr/>
      </dsp:nvSpPr>
      <dsp:spPr>
        <a:xfrm>
          <a:off x="556260" y="1255101"/>
          <a:ext cx="7787641" cy="76752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94354" tIns="0" rIns="294354" bIns="0" numCol="1" spcCol="1270" anchor="ctr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600" kern="1200"/>
            <a:t>B. métaphase.</a:t>
          </a:r>
          <a:endParaRPr lang="en-US" sz="2600" kern="1200"/>
        </a:p>
      </dsp:txBody>
      <dsp:txXfrm>
        <a:off x="593727" y="1292568"/>
        <a:ext cx="7712707" cy="692586"/>
      </dsp:txXfrm>
    </dsp:sp>
    <dsp:sp modelId="{31D5238E-E106-4C45-951F-000B227BFEED}">
      <dsp:nvSpPr>
        <dsp:cNvPr id="0" name=""/>
        <dsp:cNvSpPr/>
      </dsp:nvSpPr>
      <dsp:spPr>
        <a:xfrm>
          <a:off x="0" y="2818222"/>
          <a:ext cx="11125202" cy="655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A504840-D07A-9F49-8DB8-CD028D05A65B}">
      <dsp:nvSpPr>
        <dsp:cNvPr id="0" name=""/>
        <dsp:cNvSpPr/>
      </dsp:nvSpPr>
      <dsp:spPr>
        <a:xfrm>
          <a:off x="556260" y="2434462"/>
          <a:ext cx="7787641" cy="76752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94354" tIns="0" rIns="294354" bIns="0" numCol="1" spcCol="1270" anchor="ctr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600" kern="1200" dirty="0">
              <a:solidFill>
                <a:schemeClr val="tx1"/>
              </a:solidFill>
              <a:highlight>
                <a:srgbClr val="FFFF00"/>
              </a:highlight>
            </a:rPr>
            <a:t>C. interphase.</a:t>
          </a:r>
          <a:endParaRPr lang="en-US" sz="2600" kern="1200" dirty="0">
            <a:solidFill>
              <a:schemeClr val="tx1"/>
            </a:solidFill>
            <a:highlight>
              <a:srgbClr val="FFFF00"/>
            </a:highlight>
          </a:endParaRPr>
        </a:p>
      </dsp:txBody>
      <dsp:txXfrm>
        <a:off x="593727" y="2471929"/>
        <a:ext cx="7712707" cy="692586"/>
      </dsp:txXfrm>
    </dsp:sp>
    <dsp:sp modelId="{4ACA7527-5E69-B744-9105-9E3AAB0D4005}">
      <dsp:nvSpPr>
        <dsp:cNvPr id="0" name=""/>
        <dsp:cNvSpPr/>
      </dsp:nvSpPr>
      <dsp:spPr>
        <a:xfrm>
          <a:off x="0" y="3997582"/>
          <a:ext cx="11125202" cy="655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3FB5A61-B393-1B44-A9D4-514D7C2230DA}">
      <dsp:nvSpPr>
        <dsp:cNvPr id="0" name=""/>
        <dsp:cNvSpPr/>
      </dsp:nvSpPr>
      <dsp:spPr>
        <a:xfrm>
          <a:off x="556260" y="3613822"/>
          <a:ext cx="7787641" cy="76752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94354" tIns="0" rIns="294354" bIns="0" numCol="1" spcCol="1270" anchor="ctr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600" kern="1200"/>
            <a:t>D. télophase.</a:t>
          </a:r>
          <a:endParaRPr lang="en-US" sz="2600" kern="1200"/>
        </a:p>
      </dsp:txBody>
      <dsp:txXfrm>
        <a:off x="593727" y="3651289"/>
        <a:ext cx="7712707" cy="692586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09F062B-FB49-724F-8926-D24617172202}">
      <dsp:nvSpPr>
        <dsp:cNvPr id="0" name=""/>
        <dsp:cNvSpPr/>
      </dsp:nvSpPr>
      <dsp:spPr>
        <a:xfrm>
          <a:off x="0" y="459501"/>
          <a:ext cx="11125202" cy="655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11BAD4A-D589-5646-BDDC-AF9D666CAAF3}">
      <dsp:nvSpPr>
        <dsp:cNvPr id="0" name=""/>
        <dsp:cNvSpPr/>
      </dsp:nvSpPr>
      <dsp:spPr>
        <a:xfrm>
          <a:off x="556260" y="75741"/>
          <a:ext cx="7787641" cy="76752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94354" tIns="0" rIns="294354" bIns="0" numCol="1" spcCol="1270" anchor="ctr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600" kern="1200"/>
            <a:t>A. est divisé par deux.</a:t>
          </a:r>
          <a:endParaRPr lang="en-US" sz="2600" kern="1200"/>
        </a:p>
      </dsp:txBody>
      <dsp:txXfrm>
        <a:off x="593727" y="113208"/>
        <a:ext cx="7712707" cy="692586"/>
      </dsp:txXfrm>
    </dsp:sp>
    <dsp:sp modelId="{15155AB5-C840-FA4C-8DF3-0159F3C76CD6}">
      <dsp:nvSpPr>
        <dsp:cNvPr id="0" name=""/>
        <dsp:cNvSpPr/>
      </dsp:nvSpPr>
      <dsp:spPr>
        <a:xfrm>
          <a:off x="0" y="1638861"/>
          <a:ext cx="11125202" cy="655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29DF6E6-8466-1444-ABE1-F0E4C041889E}">
      <dsp:nvSpPr>
        <dsp:cNvPr id="0" name=""/>
        <dsp:cNvSpPr/>
      </dsp:nvSpPr>
      <dsp:spPr>
        <a:xfrm>
          <a:off x="556260" y="1255101"/>
          <a:ext cx="7787641" cy="76752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94354" tIns="0" rIns="294354" bIns="0" numCol="1" spcCol="1270" anchor="ctr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600" kern="1200"/>
            <a:t>B. disparaît temporairement.</a:t>
          </a:r>
          <a:endParaRPr lang="en-US" sz="2600" kern="1200"/>
        </a:p>
      </dsp:txBody>
      <dsp:txXfrm>
        <a:off x="593727" y="1292568"/>
        <a:ext cx="7712707" cy="692586"/>
      </dsp:txXfrm>
    </dsp:sp>
    <dsp:sp modelId="{D6898E30-9D7F-3A4A-90F1-D51B6AADDDC3}">
      <dsp:nvSpPr>
        <dsp:cNvPr id="0" name=""/>
        <dsp:cNvSpPr/>
      </dsp:nvSpPr>
      <dsp:spPr>
        <a:xfrm>
          <a:off x="0" y="2818222"/>
          <a:ext cx="11125202" cy="655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1BEB775-7470-084A-9DFF-3928D786518E}">
      <dsp:nvSpPr>
        <dsp:cNvPr id="0" name=""/>
        <dsp:cNvSpPr/>
      </dsp:nvSpPr>
      <dsp:spPr>
        <a:xfrm>
          <a:off x="556260" y="2434462"/>
          <a:ext cx="7787641" cy="76752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94354" tIns="0" rIns="294354" bIns="0" numCol="1" spcCol="1270" anchor="ctr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600" kern="1200"/>
            <a:t>C. est doublé pendant l’interphase.</a:t>
          </a:r>
          <a:endParaRPr lang="en-US" sz="2600" kern="1200"/>
        </a:p>
      </dsp:txBody>
      <dsp:txXfrm>
        <a:off x="593727" y="2471929"/>
        <a:ext cx="7712707" cy="692586"/>
      </dsp:txXfrm>
    </dsp:sp>
    <dsp:sp modelId="{35ED97DC-AA08-3044-9998-25FA7D4A326E}">
      <dsp:nvSpPr>
        <dsp:cNvPr id="0" name=""/>
        <dsp:cNvSpPr/>
      </dsp:nvSpPr>
      <dsp:spPr>
        <a:xfrm>
          <a:off x="0" y="3997582"/>
          <a:ext cx="11125202" cy="655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C0C071A-DA3E-C142-BD8F-A71711157DDC}">
      <dsp:nvSpPr>
        <dsp:cNvPr id="0" name=""/>
        <dsp:cNvSpPr/>
      </dsp:nvSpPr>
      <dsp:spPr>
        <a:xfrm>
          <a:off x="556260" y="3613822"/>
          <a:ext cx="7787641" cy="76752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94354" tIns="0" rIns="294354" bIns="0" numCol="1" spcCol="1270" anchor="ctr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600" kern="1200"/>
            <a:t>D. reste toujours sous forme de chromosomes visibles.</a:t>
          </a:r>
          <a:endParaRPr lang="en-US" sz="2600" kern="1200"/>
        </a:p>
      </dsp:txBody>
      <dsp:txXfrm>
        <a:off x="593727" y="3651289"/>
        <a:ext cx="7712707" cy="692586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09F062B-FB49-724F-8926-D24617172202}">
      <dsp:nvSpPr>
        <dsp:cNvPr id="0" name=""/>
        <dsp:cNvSpPr/>
      </dsp:nvSpPr>
      <dsp:spPr>
        <a:xfrm>
          <a:off x="0" y="459501"/>
          <a:ext cx="11125202" cy="655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11BAD4A-D589-5646-BDDC-AF9D666CAAF3}">
      <dsp:nvSpPr>
        <dsp:cNvPr id="0" name=""/>
        <dsp:cNvSpPr/>
      </dsp:nvSpPr>
      <dsp:spPr>
        <a:xfrm>
          <a:off x="556260" y="75741"/>
          <a:ext cx="7787641" cy="76752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94354" tIns="0" rIns="294354" bIns="0" numCol="1" spcCol="1270" anchor="ctr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600" kern="1200"/>
            <a:t>A. est divisé par deux.</a:t>
          </a:r>
          <a:endParaRPr lang="en-US" sz="2600" kern="1200"/>
        </a:p>
      </dsp:txBody>
      <dsp:txXfrm>
        <a:off x="593727" y="113208"/>
        <a:ext cx="7712707" cy="692586"/>
      </dsp:txXfrm>
    </dsp:sp>
    <dsp:sp modelId="{15155AB5-C840-FA4C-8DF3-0159F3C76CD6}">
      <dsp:nvSpPr>
        <dsp:cNvPr id="0" name=""/>
        <dsp:cNvSpPr/>
      </dsp:nvSpPr>
      <dsp:spPr>
        <a:xfrm>
          <a:off x="0" y="1638861"/>
          <a:ext cx="11125202" cy="655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29DF6E6-8466-1444-ABE1-F0E4C041889E}">
      <dsp:nvSpPr>
        <dsp:cNvPr id="0" name=""/>
        <dsp:cNvSpPr/>
      </dsp:nvSpPr>
      <dsp:spPr>
        <a:xfrm>
          <a:off x="556260" y="1255101"/>
          <a:ext cx="7787641" cy="76752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94354" tIns="0" rIns="294354" bIns="0" numCol="1" spcCol="1270" anchor="ctr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600" kern="1200"/>
            <a:t>B. disparaît temporairement.</a:t>
          </a:r>
          <a:endParaRPr lang="en-US" sz="2600" kern="1200"/>
        </a:p>
      </dsp:txBody>
      <dsp:txXfrm>
        <a:off x="593727" y="1292568"/>
        <a:ext cx="7712707" cy="692586"/>
      </dsp:txXfrm>
    </dsp:sp>
    <dsp:sp modelId="{D6898E30-9D7F-3A4A-90F1-D51B6AADDDC3}">
      <dsp:nvSpPr>
        <dsp:cNvPr id="0" name=""/>
        <dsp:cNvSpPr/>
      </dsp:nvSpPr>
      <dsp:spPr>
        <a:xfrm>
          <a:off x="0" y="2818222"/>
          <a:ext cx="11125202" cy="655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1BEB775-7470-084A-9DFF-3928D786518E}">
      <dsp:nvSpPr>
        <dsp:cNvPr id="0" name=""/>
        <dsp:cNvSpPr/>
      </dsp:nvSpPr>
      <dsp:spPr>
        <a:xfrm>
          <a:off x="556260" y="2434462"/>
          <a:ext cx="7787641" cy="76752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94354" tIns="0" rIns="294354" bIns="0" numCol="1" spcCol="1270" anchor="ctr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600" kern="1200" dirty="0">
              <a:solidFill>
                <a:schemeClr val="tx1"/>
              </a:solidFill>
              <a:highlight>
                <a:srgbClr val="FFFF00"/>
              </a:highlight>
            </a:rPr>
            <a:t>C. est doublé pendant l’interphase.</a:t>
          </a:r>
          <a:endParaRPr lang="en-US" sz="2600" kern="1200" dirty="0">
            <a:solidFill>
              <a:schemeClr val="tx1"/>
            </a:solidFill>
            <a:highlight>
              <a:srgbClr val="FFFF00"/>
            </a:highlight>
          </a:endParaRPr>
        </a:p>
      </dsp:txBody>
      <dsp:txXfrm>
        <a:off x="593727" y="2471929"/>
        <a:ext cx="7712707" cy="692586"/>
      </dsp:txXfrm>
    </dsp:sp>
    <dsp:sp modelId="{35ED97DC-AA08-3044-9998-25FA7D4A326E}">
      <dsp:nvSpPr>
        <dsp:cNvPr id="0" name=""/>
        <dsp:cNvSpPr/>
      </dsp:nvSpPr>
      <dsp:spPr>
        <a:xfrm>
          <a:off x="0" y="3997582"/>
          <a:ext cx="11125202" cy="655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C0C071A-DA3E-C142-BD8F-A71711157DDC}">
      <dsp:nvSpPr>
        <dsp:cNvPr id="0" name=""/>
        <dsp:cNvSpPr/>
      </dsp:nvSpPr>
      <dsp:spPr>
        <a:xfrm>
          <a:off x="556260" y="3613822"/>
          <a:ext cx="7787641" cy="76752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94354" tIns="0" rIns="294354" bIns="0" numCol="1" spcCol="1270" anchor="ctr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600" kern="1200"/>
            <a:t>D. reste toujours sous forme de chromosomes visibles.</a:t>
          </a:r>
          <a:endParaRPr lang="en-US" sz="2600" kern="1200"/>
        </a:p>
      </dsp:txBody>
      <dsp:txXfrm>
        <a:off x="593727" y="3651289"/>
        <a:ext cx="7712707" cy="692586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AD54341-A317-3447-86EB-7C1574E88466}">
      <dsp:nvSpPr>
        <dsp:cNvPr id="0" name=""/>
        <dsp:cNvSpPr/>
      </dsp:nvSpPr>
      <dsp:spPr>
        <a:xfrm>
          <a:off x="0" y="459501"/>
          <a:ext cx="11125202" cy="655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3D80DAB-446A-C441-85A0-E75DD58D74B7}">
      <dsp:nvSpPr>
        <dsp:cNvPr id="0" name=""/>
        <dsp:cNvSpPr/>
      </dsp:nvSpPr>
      <dsp:spPr>
        <a:xfrm>
          <a:off x="556260" y="75741"/>
          <a:ext cx="7787641" cy="76752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94354" tIns="0" rIns="294354" bIns="0" numCol="1" spcCol="1270" anchor="ctr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600" kern="1200"/>
            <a:t>A. la disparition des chromosomes.</a:t>
          </a:r>
          <a:endParaRPr lang="en-US" sz="2600" kern="1200"/>
        </a:p>
      </dsp:txBody>
      <dsp:txXfrm>
        <a:off x="593727" y="113208"/>
        <a:ext cx="7712707" cy="692586"/>
      </dsp:txXfrm>
    </dsp:sp>
    <dsp:sp modelId="{38603909-B865-ED4F-89DF-8DB8531F6A61}">
      <dsp:nvSpPr>
        <dsp:cNvPr id="0" name=""/>
        <dsp:cNvSpPr/>
      </dsp:nvSpPr>
      <dsp:spPr>
        <a:xfrm>
          <a:off x="0" y="1638861"/>
          <a:ext cx="11125202" cy="655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F71E1C9-620A-7F48-8D42-E7E7274288F7}">
      <dsp:nvSpPr>
        <dsp:cNvPr id="0" name=""/>
        <dsp:cNvSpPr/>
      </dsp:nvSpPr>
      <dsp:spPr>
        <a:xfrm>
          <a:off x="556260" y="1255101"/>
          <a:ext cx="7787641" cy="76752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94354" tIns="0" rIns="294354" bIns="0" numCol="1" spcCol="1270" anchor="ctr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600" kern="1200"/>
            <a:t>B. l’alignement des chromosomes à l’équateur de la cellule.</a:t>
          </a:r>
          <a:endParaRPr lang="en-US" sz="2600" kern="1200"/>
        </a:p>
      </dsp:txBody>
      <dsp:txXfrm>
        <a:off x="593727" y="1292568"/>
        <a:ext cx="7712707" cy="692586"/>
      </dsp:txXfrm>
    </dsp:sp>
    <dsp:sp modelId="{82E471D8-43C7-2840-B871-5C11BF8B8FC6}">
      <dsp:nvSpPr>
        <dsp:cNvPr id="0" name=""/>
        <dsp:cNvSpPr/>
      </dsp:nvSpPr>
      <dsp:spPr>
        <a:xfrm>
          <a:off x="0" y="2818222"/>
          <a:ext cx="11125202" cy="655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AD3C872-5D04-D841-987A-9480B46A4608}">
      <dsp:nvSpPr>
        <dsp:cNvPr id="0" name=""/>
        <dsp:cNvSpPr/>
      </dsp:nvSpPr>
      <dsp:spPr>
        <a:xfrm>
          <a:off x="556260" y="2434462"/>
          <a:ext cx="7787641" cy="76752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94354" tIns="0" rIns="294354" bIns="0" numCol="1" spcCol="1270" anchor="ctr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600" kern="1200"/>
            <a:t>C. la migration des chromosomes vers les pôles opposés.</a:t>
          </a:r>
          <a:endParaRPr lang="en-US" sz="2600" kern="1200"/>
        </a:p>
      </dsp:txBody>
      <dsp:txXfrm>
        <a:off x="593727" y="2471929"/>
        <a:ext cx="7712707" cy="692586"/>
      </dsp:txXfrm>
    </dsp:sp>
    <dsp:sp modelId="{9B762DF1-D273-5C42-B772-4B038ACDEF33}">
      <dsp:nvSpPr>
        <dsp:cNvPr id="0" name=""/>
        <dsp:cNvSpPr/>
      </dsp:nvSpPr>
      <dsp:spPr>
        <a:xfrm>
          <a:off x="0" y="3997582"/>
          <a:ext cx="11125202" cy="655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32512CC-FBF0-9041-AC9C-36577582C0BC}">
      <dsp:nvSpPr>
        <dsp:cNvPr id="0" name=""/>
        <dsp:cNvSpPr/>
      </dsp:nvSpPr>
      <dsp:spPr>
        <a:xfrm>
          <a:off x="556260" y="3613822"/>
          <a:ext cx="7787641" cy="76752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94354" tIns="0" rIns="294354" bIns="0" numCol="1" spcCol="1270" anchor="ctr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600" kern="1200"/>
            <a:t>D. la condensation des chromosomes, qui deviennent visibles.</a:t>
          </a:r>
          <a:endParaRPr lang="en-US" sz="2600" kern="1200"/>
        </a:p>
      </dsp:txBody>
      <dsp:txXfrm>
        <a:off x="593727" y="3651289"/>
        <a:ext cx="7712707" cy="692586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AD54341-A317-3447-86EB-7C1574E88466}">
      <dsp:nvSpPr>
        <dsp:cNvPr id="0" name=""/>
        <dsp:cNvSpPr/>
      </dsp:nvSpPr>
      <dsp:spPr>
        <a:xfrm>
          <a:off x="0" y="459501"/>
          <a:ext cx="11125202" cy="655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3D80DAB-446A-C441-85A0-E75DD58D74B7}">
      <dsp:nvSpPr>
        <dsp:cNvPr id="0" name=""/>
        <dsp:cNvSpPr/>
      </dsp:nvSpPr>
      <dsp:spPr>
        <a:xfrm>
          <a:off x="556260" y="75741"/>
          <a:ext cx="7787641" cy="76752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94354" tIns="0" rIns="294354" bIns="0" numCol="1" spcCol="1270" anchor="ctr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600" kern="1200"/>
            <a:t>A. la disparition des chromosomes.</a:t>
          </a:r>
          <a:endParaRPr lang="en-US" sz="2600" kern="1200"/>
        </a:p>
      </dsp:txBody>
      <dsp:txXfrm>
        <a:off x="593727" y="113208"/>
        <a:ext cx="7712707" cy="692586"/>
      </dsp:txXfrm>
    </dsp:sp>
    <dsp:sp modelId="{38603909-B865-ED4F-89DF-8DB8531F6A61}">
      <dsp:nvSpPr>
        <dsp:cNvPr id="0" name=""/>
        <dsp:cNvSpPr/>
      </dsp:nvSpPr>
      <dsp:spPr>
        <a:xfrm>
          <a:off x="0" y="1638861"/>
          <a:ext cx="11125202" cy="655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F71E1C9-620A-7F48-8D42-E7E7274288F7}">
      <dsp:nvSpPr>
        <dsp:cNvPr id="0" name=""/>
        <dsp:cNvSpPr/>
      </dsp:nvSpPr>
      <dsp:spPr>
        <a:xfrm>
          <a:off x="556260" y="1255101"/>
          <a:ext cx="7787641" cy="76752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94354" tIns="0" rIns="294354" bIns="0" numCol="1" spcCol="1270" anchor="ctr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600" kern="1200"/>
            <a:t>B. l’alignement des chromosomes à l’équateur de la cellule.</a:t>
          </a:r>
          <a:endParaRPr lang="en-US" sz="2600" kern="1200"/>
        </a:p>
      </dsp:txBody>
      <dsp:txXfrm>
        <a:off x="593727" y="1292568"/>
        <a:ext cx="7712707" cy="692586"/>
      </dsp:txXfrm>
    </dsp:sp>
    <dsp:sp modelId="{82E471D8-43C7-2840-B871-5C11BF8B8FC6}">
      <dsp:nvSpPr>
        <dsp:cNvPr id="0" name=""/>
        <dsp:cNvSpPr/>
      </dsp:nvSpPr>
      <dsp:spPr>
        <a:xfrm>
          <a:off x="0" y="2818222"/>
          <a:ext cx="11125202" cy="655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AD3C872-5D04-D841-987A-9480B46A4608}">
      <dsp:nvSpPr>
        <dsp:cNvPr id="0" name=""/>
        <dsp:cNvSpPr/>
      </dsp:nvSpPr>
      <dsp:spPr>
        <a:xfrm>
          <a:off x="556260" y="2434462"/>
          <a:ext cx="7787641" cy="76752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94354" tIns="0" rIns="294354" bIns="0" numCol="1" spcCol="1270" anchor="ctr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600" kern="1200"/>
            <a:t>C. la migration des chromosomes vers les pôles opposés.</a:t>
          </a:r>
          <a:endParaRPr lang="en-US" sz="2600" kern="1200"/>
        </a:p>
      </dsp:txBody>
      <dsp:txXfrm>
        <a:off x="593727" y="2471929"/>
        <a:ext cx="7712707" cy="692586"/>
      </dsp:txXfrm>
    </dsp:sp>
    <dsp:sp modelId="{9B762DF1-D273-5C42-B772-4B038ACDEF33}">
      <dsp:nvSpPr>
        <dsp:cNvPr id="0" name=""/>
        <dsp:cNvSpPr/>
      </dsp:nvSpPr>
      <dsp:spPr>
        <a:xfrm>
          <a:off x="0" y="3997582"/>
          <a:ext cx="11125202" cy="655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32512CC-FBF0-9041-AC9C-36577582C0BC}">
      <dsp:nvSpPr>
        <dsp:cNvPr id="0" name=""/>
        <dsp:cNvSpPr/>
      </dsp:nvSpPr>
      <dsp:spPr>
        <a:xfrm>
          <a:off x="556260" y="3613822"/>
          <a:ext cx="7787641" cy="76752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94354" tIns="0" rIns="294354" bIns="0" numCol="1" spcCol="1270" anchor="ctr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600" kern="1200" dirty="0">
              <a:solidFill>
                <a:schemeClr val="tx1"/>
              </a:solidFill>
              <a:highlight>
                <a:srgbClr val="FFFF00"/>
              </a:highlight>
            </a:rPr>
            <a:t>D. la condensation des chromosomes, qui deviennent visibles.</a:t>
          </a:r>
          <a:endParaRPr lang="en-US" sz="2600" kern="1200" dirty="0">
            <a:solidFill>
              <a:schemeClr val="tx1"/>
            </a:solidFill>
            <a:highlight>
              <a:srgbClr val="FFFF00"/>
            </a:highlight>
          </a:endParaRPr>
        </a:p>
      </dsp:txBody>
      <dsp:txXfrm>
        <a:off x="593727" y="3651289"/>
        <a:ext cx="7712707" cy="692586"/>
      </dsp:txXfrm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E00C2D5-FA8F-E64E-99DF-B97FBC5F89A4}">
      <dsp:nvSpPr>
        <dsp:cNvPr id="0" name=""/>
        <dsp:cNvSpPr/>
      </dsp:nvSpPr>
      <dsp:spPr>
        <a:xfrm>
          <a:off x="0" y="459501"/>
          <a:ext cx="11125202" cy="655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46DD10B-D361-074D-99F5-C9EDC2067BD7}">
      <dsp:nvSpPr>
        <dsp:cNvPr id="0" name=""/>
        <dsp:cNvSpPr/>
      </dsp:nvSpPr>
      <dsp:spPr>
        <a:xfrm>
          <a:off x="556260" y="75741"/>
          <a:ext cx="7787641" cy="76752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94354" tIns="0" rIns="294354" bIns="0" numCol="1" spcCol="1270" anchor="ctr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600" kern="1200"/>
            <a:t>A. une télophase suivie ou accompagnée de la cytodiérèse.</a:t>
          </a:r>
          <a:endParaRPr lang="en-US" sz="2600" kern="1200"/>
        </a:p>
      </dsp:txBody>
      <dsp:txXfrm>
        <a:off x="593727" y="113208"/>
        <a:ext cx="7712707" cy="692586"/>
      </dsp:txXfrm>
    </dsp:sp>
    <dsp:sp modelId="{8D6A7F6D-CBFB-9E4B-B3C8-F3F8C6FE3BF6}">
      <dsp:nvSpPr>
        <dsp:cNvPr id="0" name=""/>
        <dsp:cNvSpPr/>
      </dsp:nvSpPr>
      <dsp:spPr>
        <a:xfrm>
          <a:off x="0" y="1638861"/>
          <a:ext cx="11125202" cy="655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C56DCC0-3CD3-4540-B7AF-6ADED1308C7A}">
      <dsp:nvSpPr>
        <dsp:cNvPr id="0" name=""/>
        <dsp:cNvSpPr/>
      </dsp:nvSpPr>
      <dsp:spPr>
        <a:xfrm>
          <a:off x="556260" y="1255101"/>
          <a:ext cx="7787641" cy="76752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94354" tIns="0" rIns="294354" bIns="0" numCol="1" spcCol="1270" anchor="ctr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600" kern="1200" dirty="0"/>
            <a:t>B. une prophase précoce.</a:t>
          </a:r>
          <a:endParaRPr lang="en-US" sz="2600" kern="1200" dirty="0"/>
        </a:p>
      </dsp:txBody>
      <dsp:txXfrm>
        <a:off x="593727" y="1292568"/>
        <a:ext cx="7712707" cy="692586"/>
      </dsp:txXfrm>
    </dsp:sp>
    <dsp:sp modelId="{EA09EA16-EEB1-6940-BE40-DA5CC546E7FB}">
      <dsp:nvSpPr>
        <dsp:cNvPr id="0" name=""/>
        <dsp:cNvSpPr/>
      </dsp:nvSpPr>
      <dsp:spPr>
        <a:xfrm>
          <a:off x="0" y="2818222"/>
          <a:ext cx="11125202" cy="655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CAB3155-4A7D-194A-8E27-F03AA2C5B0E9}">
      <dsp:nvSpPr>
        <dsp:cNvPr id="0" name=""/>
        <dsp:cNvSpPr/>
      </dsp:nvSpPr>
      <dsp:spPr>
        <a:xfrm>
          <a:off x="556260" y="2434462"/>
          <a:ext cx="7787641" cy="76752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94354" tIns="0" rIns="294354" bIns="0" numCol="1" spcCol="1270" anchor="ctr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600" kern="1200"/>
            <a:t>C. une métaphase.</a:t>
          </a:r>
          <a:endParaRPr lang="en-US" sz="2600" kern="1200"/>
        </a:p>
      </dsp:txBody>
      <dsp:txXfrm>
        <a:off x="593727" y="2471929"/>
        <a:ext cx="7712707" cy="692586"/>
      </dsp:txXfrm>
    </dsp:sp>
    <dsp:sp modelId="{7F773FE1-ED87-E84A-A463-E441572F9E46}">
      <dsp:nvSpPr>
        <dsp:cNvPr id="0" name=""/>
        <dsp:cNvSpPr/>
      </dsp:nvSpPr>
      <dsp:spPr>
        <a:xfrm>
          <a:off x="0" y="3997582"/>
          <a:ext cx="11125202" cy="655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4E1ECF6-CA2A-0C47-9603-001B7519CF0A}">
      <dsp:nvSpPr>
        <dsp:cNvPr id="0" name=""/>
        <dsp:cNvSpPr/>
      </dsp:nvSpPr>
      <dsp:spPr>
        <a:xfrm>
          <a:off x="556260" y="3613822"/>
          <a:ext cx="7787641" cy="76752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94354" tIns="0" rIns="294354" bIns="0" numCol="1" spcCol="1270" anchor="ctr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600" kern="1200"/>
            <a:t>D. une duplication de l’ADN.</a:t>
          </a:r>
          <a:endParaRPr lang="en-US" sz="2600" kern="1200"/>
        </a:p>
      </dsp:txBody>
      <dsp:txXfrm>
        <a:off x="593727" y="3651289"/>
        <a:ext cx="7712707" cy="692586"/>
      </dsp:txXfrm>
    </dsp:sp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E00C2D5-FA8F-E64E-99DF-B97FBC5F89A4}">
      <dsp:nvSpPr>
        <dsp:cNvPr id="0" name=""/>
        <dsp:cNvSpPr/>
      </dsp:nvSpPr>
      <dsp:spPr>
        <a:xfrm>
          <a:off x="0" y="459501"/>
          <a:ext cx="11125202" cy="655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46DD10B-D361-074D-99F5-C9EDC2067BD7}">
      <dsp:nvSpPr>
        <dsp:cNvPr id="0" name=""/>
        <dsp:cNvSpPr/>
      </dsp:nvSpPr>
      <dsp:spPr>
        <a:xfrm>
          <a:off x="556260" y="75741"/>
          <a:ext cx="7787641" cy="76752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94354" tIns="0" rIns="294354" bIns="0" numCol="1" spcCol="1270" anchor="ctr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600" kern="1200" dirty="0">
              <a:solidFill>
                <a:schemeClr val="tx1"/>
              </a:solidFill>
              <a:highlight>
                <a:srgbClr val="FFFF00"/>
              </a:highlight>
            </a:rPr>
            <a:t>A. une télophase suivie ou accompagnée de la cytodiérèse.</a:t>
          </a:r>
          <a:endParaRPr lang="en-US" sz="2600" kern="1200" dirty="0">
            <a:solidFill>
              <a:schemeClr val="tx1"/>
            </a:solidFill>
            <a:highlight>
              <a:srgbClr val="FFFF00"/>
            </a:highlight>
          </a:endParaRPr>
        </a:p>
      </dsp:txBody>
      <dsp:txXfrm>
        <a:off x="593727" y="113208"/>
        <a:ext cx="7712707" cy="692586"/>
      </dsp:txXfrm>
    </dsp:sp>
    <dsp:sp modelId="{8D6A7F6D-CBFB-9E4B-B3C8-F3F8C6FE3BF6}">
      <dsp:nvSpPr>
        <dsp:cNvPr id="0" name=""/>
        <dsp:cNvSpPr/>
      </dsp:nvSpPr>
      <dsp:spPr>
        <a:xfrm>
          <a:off x="0" y="1638861"/>
          <a:ext cx="11125202" cy="655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C56DCC0-3CD3-4540-B7AF-6ADED1308C7A}">
      <dsp:nvSpPr>
        <dsp:cNvPr id="0" name=""/>
        <dsp:cNvSpPr/>
      </dsp:nvSpPr>
      <dsp:spPr>
        <a:xfrm>
          <a:off x="556260" y="1255101"/>
          <a:ext cx="7787641" cy="76752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94354" tIns="0" rIns="294354" bIns="0" numCol="1" spcCol="1270" anchor="ctr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600" kern="1200" dirty="0"/>
            <a:t>B. une prophase précoce.</a:t>
          </a:r>
          <a:endParaRPr lang="en-US" sz="2600" kern="1200" dirty="0"/>
        </a:p>
      </dsp:txBody>
      <dsp:txXfrm>
        <a:off x="593727" y="1292568"/>
        <a:ext cx="7712707" cy="692586"/>
      </dsp:txXfrm>
    </dsp:sp>
    <dsp:sp modelId="{EA09EA16-EEB1-6940-BE40-DA5CC546E7FB}">
      <dsp:nvSpPr>
        <dsp:cNvPr id="0" name=""/>
        <dsp:cNvSpPr/>
      </dsp:nvSpPr>
      <dsp:spPr>
        <a:xfrm>
          <a:off x="0" y="2818222"/>
          <a:ext cx="11125202" cy="655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CAB3155-4A7D-194A-8E27-F03AA2C5B0E9}">
      <dsp:nvSpPr>
        <dsp:cNvPr id="0" name=""/>
        <dsp:cNvSpPr/>
      </dsp:nvSpPr>
      <dsp:spPr>
        <a:xfrm>
          <a:off x="556260" y="2434462"/>
          <a:ext cx="7787641" cy="76752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94354" tIns="0" rIns="294354" bIns="0" numCol="1" spcCol="1270" anchor="ctr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600" kern="1200"/>
            <a:t>C. une métaphase.</a:t>
          </a:r>
          <a:endParaRPr lang="en-US" sz="2600" kern="1200"/>
        </a:p>
      </dsp:txBody>
      <dsp:txXfrm>
        <a:off x="593727" y="2471929"/>
        <a:ext cx="7712707" cy="692586"/>
      </dsp:txXfrm>
    </dsp:sp>
    <dsp:sp modelId="{7F773FE1-ED87-E84A-A463-E441572F9E46}">
      <dsp:nvSpPr>
        <dsp:cNvPr id="0" name=""/>
        <dsp:cNvSpPr/>
      </dsp:nvSpPr>
      <dsp:spPr>
        <a:xfrm>
          <a:off x="0" y="3997582"/>
          <a:ext cx="11125202" cy="655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4E1ECF6-CA2A-0C47-9603-001B7519CF0A}">
      <dsp:nvSpPr>
        <dsp:cNvPr id="0" name=""/>
        <dsp:cNvSpPr/>
      </dsp:nvSpPr>
      <dsp:spPr>
        <a:xfrm>
          <a:off x="556260" y="3613822"/>
          <a:ext cx="7787641" cy="76752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94354" tIns="0" rIns="294354" bIns="0" numCol="1" spcCol="1270" anchor="ctr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600" kern="1200"/>
            <a:t>D. une duplication de l’ADN.</a:t>
          </a:r>
          <a:endParaRPr lang="en-US" sz="2600" kern="1200"/>
        </a:p>
      </dsp:txBody>
      <dsp:txXfrm>
        <a:off x="593727" y="3651289"/>
        <a:ext cx="7712707" cy="692586"/>
      </dsp:txXfrm>
    </dsp:sp>
  </dsp:spTree>
</dsp:drawing>
</file>

<file path=ppt/diagrams/drawing1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E00C2D5-FA8F-E64E-99DF-B97FBC5F89A4}">
      <dsp:nvSpPr>
        <dsp:cNvPr id="0" name=""/>
        <dsp:cNvSpPr/>
      </dsp:nvSpPr>
      <dsp:spPr>
        <a:xfrm>
          <a:off x="0" y="459501"/>
          <a:ext cx="11125202" cy="655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46DD10B-D361-074D-99F5-C9EDC2067BD7}">
      <dsp:nvSpPr>
        <dsp:cNvPr id="0" name=""/>
        <dsp:cNvSpPr/>
      </dsp:nvSpPr>
      <dsp:spPr>
        <a:xfrm>
          <a:off x="556260" y="75741"/>
          <a:ext cx="7787641" cy="76752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94354" tIns="0" rIns="294354" bIns="0" numCol="1" spcCol="1270" anchor="ctr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600" kern="1200" dirty="0"/>
            <a:t>A. elle sépare les chromosomes homologues.</a:t>
          </a:r>
          <a:endParaRPr lang="en-US" sz="2600" kern="1200" dirty="0"/>
        </a:p>
      </dsp:txBody>
      <dsp:txXfrm>
        <a:off x="593727" y="113208"/>
        <a:ext cx="7712707" cy="692586"/>
      </dsp:txXfrm>
    </dsp:sp>
    <dsp:sp modelId="{8D6A7F6D-CBFB-9E4B-B3C8-F3F8C6FE3BF6}">
      <dsp:nvSpPr>
        <dsp:cNvPr id="0" name=""/>
        <dsp:cNvSpPr/>
      </dsp:nvSpPr>
      <dsp:spPr>
        <a:xfrm>
          <a:off x="0" y="1638861"/>
          <a:ext cx="11125202" cy="655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C56DCC0-3CD3-4540-B7AF-6ADED1308C7A}">
      <dsp:nvSpPr>
        <dsp:cNvPr id="0" name=""/>
        <dsp:cNvSpPr/>
      </dsp:nvSpPr>
      <dsp:spPr>
        <a:xfrm>
          <a:off x="556260" y="1255101"/>
          <a:ext cx="7787641" cy="76752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94354" tIns="0" rIns="294354" bIns="0" numCol="1" spcCol="1270" anchor="ctr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600" kern="1200" dirty="0"/>
            <a:t>B. elle sépare les chromatides sœurs sans modifier le nombre de chromosomes par cellule.</a:t>
          </a:r>
          <a:endParaRPr lang="en-US" sz="2600" kern="1200" dirty="0"/>
        </a:p>
      </dsp:txBody>
      <dsp:txXfrm>
        <a:off x="593727" y="1292568"/>
        <a:ext cx="7712707" cy="692586"/>
      </dsp:txXfrm>
    </dsp:sp>
    <dsp:sp modelId="{EA09EA16-EEB1-6940-BE40-DA5CC546E7FB}">
      <dsp:nvSpPr>
        <dsp:cNvPr id="0" name=""/>
        <dsp:cNvSpPr/>
      </dsp:nvSpPr>
      <dsp:spPr>
        <a:xfrm>
          <a:off x="0" y="2818222"/>
          <a:ext cx="11125202" cy="655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CAB3155-4A7D-194A-8E27-F03AA2C5B0E9}">
      <dsp:nvSpPr>
        <dsp:cNvPr id="0" name=""/>
        <dsp:cNvSpPr/>
      </dsp:nvSpPr>
      <dsp:spPr>
        <a:xfrm>
          <a:off x="556260" y="2434462"/>
          <a:ext cx="7787641" cy="76752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94354" tIns="0" rIns="294354" bIns="0" numCol="1" spcCol="1270" anchor="ctr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600" kern="1200" dirty="0"/>
            <a:t>C. elle supprime une paire de chromosomes sur deux.</a:t>
          </a:r>
          <a:endParaRPr lang="en-US" sz="2600" kern="1200" dirty="0"/>
        </a:p>
      </dsp:txBody>
      <dsp:txXfrm>
        <a:off x="593727" y="2471929"/>
        <a:ext cx="7712707" cy="692586"/>
      </dsp:txXfrm>
    </dsp:sp>
    <dsp:sp modelId="{7F773FE1-ED87-E84A-A463-E441572F9E46}">
      <dsp:nvSpPr>
        <dsp:cNvPr id="0" name=""/>
        <dsp:cNvSpPr/>
      </dsp:nvSpPr>
      <dsp:spPr>
        <a:xfrm>
          <a:off x="0" y="3997582"/>
          <a:ext cx="11125202" cy="655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4E1ECF6-CA2A-0C47-9603-001B7519CF0A}">
      <dsp:nvSpPr>
        <dsp:cNvPr id="0" name=""/>
        <dsp:cNvSpPr/>
      </dsp:nvSpPr>
      <dsp:spPr>
        <a:xfrm>
          <a:off x="556260" y="3613822"/>
          <a:ext cx="7787641" cy="76752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94354" tIns="0" rIns="294354" bIns="0" numCol="1" spcCol="1270" anchor="ctr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600" kern="1200" dirty="0"/>
            <a:t>D. elle transforme les cellules somatiques en gamètes.</a:t>
          </a:r>
          <a:endParaRPr lang="en-US" sz="2600" kern="1200" dirty="0"/>
        </a:p>
      </dsp:txBody>
      <dsp:txXfrm>
        <a:off x="593727" y="3651289"/>
        <a:ext cx="7712707" cy="692586"/>
      </dsp:txXfrm>
    </dsp:sp>
  </dsp:spTree>
</dsp:drawing>
</file>

<file path=ppt/diagrams/drawing1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E00C2D5-FA8F-E64E-99DF-B97FBC5F89A4}">
      <dsp:nvSpPr>
        <dsp:cNvPr id="0" name=""/>
        <dsp:cNvSpPr/>
      </dsp:nvSpPr>
      <dsp:spPr>
        <a:xfrm>
          <a:off x="0" y="459501"/>
          <a:ext cx="11125202" cy="655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46DD10B-D361-074D-99F5-C9EDC2067BD7}">
      <dsp:nvSpPr>
        <dsp:cNvPr id="0" name=""/>
        <dsp:cNvSpPr/>
      </dsp:nvSpPr>
      <dsp:spPr>
        <a:xfrm>
          <a:off x="556260" y="75741"/>
          <a:ext cx="7787641" cy="76752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94354" tIns="0" rIns="294354" bIns="0" numCol="1" spcCol="1270" anchor="ctr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600" kern="1200" dirty="0"/>
            <a:t>A. elle sépare les chromosomes homologues.</a:t>
          </a:r>
          <a:endParaRPr lang="en-US" sz="2600" kern="1200" dirty="0"/>
        </a:p>
      </dsp:txBody>
      <dsp:txXfrm>
        <a:off x="593727" y="113208"/>
        <a:ext cx="7712707" cy="692586"/>
      </dsp:txXfrm>
    </dsp:sp>
    <dsp:sp modelId="{8D6A7F6D-CBFB-9E4B-B3C8-F3F8C6FE3BF6}">
      <dsp:nvSpPr>
        <dsp:cNvPr id="0" name=""/>
        <dsp:cNvSpPr/>
      </dsp:nvSpPr>
      <dsp:spPr>
        <a:xfrm>
          <a:off x="0" y="1638861"/>
          <a:ext cx="11125202" cy="655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C56DCC0-3CD3-4540-B7AF-6ADED1308C7A}">
      <dsp:nvSpPr>
        <dsp:cNvPr id="0" name=""/>
        <dsp:cNvSpPr/>
      </dsp:nvSpPr>
      <dsp:spPr>
        <a:xfrm>
          <a:off x="556260" y="1255101"/>
          <a:ext cx="7787641" cy="76752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94354" tIns="0" rIns="294354" bIns="0" numCol="1" spcCol="1270" anchor="ctr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600" kern="1200" dirty="0">
              <a:solidFill>
                <a:schemeClr val="tx1"/>
              </a:solidFill>
              <a:highlight>
                <a:srgbClr val="FFFF00"/>
              </a:highlight>
            </a:rPr>
            <a:t>B. elle sépare les chromatides sœurs sans modifier le nombre de chromosomes par cellule.</a:t>
          </a:r>
          <a:endParaRPr lang="en-US" sz="2600" kern="1200" dirty="0">
            <a:solidFill>
              <a:schemeClr val="tx1"/>
            </a:solidFill>
            <a:highlight>
              <a:srgbClr val="FFFF00"/>
            </a:highlight>
          </a:endParaRPr>
        </a:p>
      </dsp:txBody>
      <dsp:txXfrm>
        <a:off x="593727" y="1292568"/>
        <a:ext cx="7712707" cy="692586"/>
      </dsp:txXfrm>
    </dsp:sp>
    <dsp:sp modelId="{EA09EA16-EEB1-6940-BE40-DA5CC546E7FB}">
      <dsp:nvSpPr>
        <dsp:cNvPr id="0" name=""/>
        <dsp:cNvSpPr/>
      </dsp:nvSpPr>
      <dsp:spPr>
        <a:xfrm>
          <a:off x="0" y="2818222"/>
          <a:ext cx="11125202" cy="655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CAB3155-4A7D-194A-8E27-F03AA2C5B0E9}">
      <dsp:nvSpPr>
        <dsp:cNvPr id="0" name=""/>
        <dsp:cNvSpPr/>
      </dsp:nvSpPr>
      <dsp:spPr>
        <a:xfrm>
          <a:off x="556260" y="2434462"/>
          <a:ext cx="7787641" cy="76752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94354" tIns="0" rIns="294354" bIns="0" numCol="1" spcCol="1270" anchor="ctr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600" kern="1200" dirty="0"/>
            <a:t>C. elle supprime une paire de chromosomes sur deux.</a:t>
          </a:r>
          <a:endParaRPr lang="en-US" sz="2600" kern="1200" dirty="0"/>
        </a:p>
      </dsp:txBody>
      <dsp:txXfrm>
        <a:off x="593727" y="2471929"/>
        <a:ext cx="7712707" cy="692586"/>
      </dsp:txXfrm>
    </dsp:sp>
    <dsp:sp modelId="{7F773FE1-ED87-E84A-A463-E441572F9E46}">
      <dsp:nvSpPr>
        <dsp:cNvPr id="0" name=""/>
        <dsp:cNvSpPr/>
      </dsp:nvSpPr>
      <dsp:spPr>
        <a:xfrm>
          <a:off x="0" y="3997582"/>
          <a:ext cx="11125202" cy="655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4E1ECF6-CA2A-0C47-9603-001B7519CF0A}">
      <dsp:nvSpPr>
        <dsp:cNvPr id="0" name=""/>
        <dsp:cNvSpPr/>
      </dsp:nvSpPr>
      <dsp:spPr>
        <a:xfrm>
          <a:off x="556260" y="3613822"/>
          <a:ext cx="7787641" cy="76752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94354" tIns="0" rIns="294354" bIns="0" numCol="1" spcCol="1270" anchor="ctr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600" kern="1200" dirty="0"/>
            <a:t>D. elle transforme les cellules somatiques en gamètes.</a:t>
          </a:r>
          <a:endParaRPr lang="en-US" sz="2600" kern="1200" dirty="0"/>
        </a:p>
      </dsp:txBody>
      <dsp:txXfrm>
        <a:off x="593727" y="3651289"/>
        <a:ext cx="7712707" cy="692586"/>
      </dsp:txXfrm>
    </dsp:sp>
  </dsp:spTree>
</dsp:drawing>
</file>

<file path=ppt/diagrams/drawing1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92478DD-FAC8-B646-B43E-9E56CEC51854}">
      <dsp:nvSpPr>
        <dsp:cNvPr id="0" name=""/>
        <dsp:cNvSpPr/>
      </dsp:nvSpPr>
      <dsp:spPr>
        <a:xfrm>
          <a:off x="0" y="459501"/>
          <a:ext cx="11125202" cy="655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1C1C56B-44F4-DD41-9C62-99A9E5BC0732}">
      <dsp:nvSpPr>
        <dsp:cNvPr id="0" name=""/>
        <dsp:cNvSpPr/>
      </dsp:nvSpPr>
      <dsp:spPr>
        <a:xfrm>
          <a:off x="556260" y="75741"/>
          <a:ext cx="7787641" cy="76752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94354" tIns="0" rIns="294354" bIns="0" numCol="1" spcCol="1270" anchor="ctr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600" kern="1200"/>
            <a:t>A. d’une seule division cellulaire.</a:t>
          </a:r>
          <a:endParaRPr lang="en-US" sz="2600" kern="1200"/>
        </a:p>
      </dsp:txBody>
      <dsp:txXfrm>
        <a:off x="593727" y="113208"/>
        <a:ext cx="7712707" cy="692586"/>
      </dsp:txXfrm>
    </dsp:sp>
    <dsp:sp modelId="{3F7EFF35-27FC-6F4E-9B77-4F1C36BB1192}">
      <dsp:nvSpPr>
        <dsp:cNvPr id="0" name=""/>
        <dsp:cNvSpPr/>
      </dsp:nvSpPr>
      <dsp:spPr>
        <a:xfrm>
          <a:off x="0" y="1638861"/>
          <a:ext cx="11125202" cy="655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D646D8F-731E-AC49-B69B-BEA7AF65A33E}">
      <dsp:nvSpPr>
        <dsp:cNvPr id="0" name=""/>
        <dsp:cNvSpPr/>
      </dsp:nvSpPr>
      <dsp:spPr>
        <a:xfrm>
          <a:off x="556260" y="1255101"/>
          <a:ext cx="7787641" cy="76752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94354" tIns="0" rIns="294354" bIns="0" numCol="1" spcCol="1270" anchor="ctr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600" kern="1200"/>
            <a:t>B. de deux divisions successives précédées chacune d’un doublement de l’ADN.</a:t>
          </a:r>
          <a:endParaRPr lang="en-US" sz="2600" kern="1200"/>
        </a:p>
      </dsp:txBody>
      <dsp:txXfrm>
        <a:off x="593727" y="1292568"/>
        <a:ext cx="7712707" cy="692586"/>
      </dsp:txXfrm>
    </dsp:sp>
    <dsp:sp modelId="{4F3789E9-F477-A649-B882-1B147C766FB9}">
      <dsp:nvSpPr>
        <dsp:cNvPr id="0" name=""/>
        <dsp:cNvSpPr/>
      </dsp:nvSpPr>
      <dsp:spPr>
        <a:xfrm>
          <a:off x="0" y="2818222"/>
          <a:ext cx="11125202" cy="655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99C2F2E-F285-3542-B951-ED8ED6151D6A}">
      <dsp:nvSpPr>
        <dsp:cNvPr id="0" name=""/>
        <dsp:cNvSpPr/>
      </dsp:nvSpPr>
      <dsp:spPr>
        <a:xfrm>
          <a:off x="556260" y="2434462"/>
          <a:ext cx="7787641" cy="76752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94354" tIns="0" rIns="294354" bIns="0" numCol="1" spcCol="1270" anchor="ctr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600" kern="1200"/>
            <a:t>C. de deux divisions successives précédées d’un seul doublement de l’ADN.</a:t>
          </a:r>
          <a:endParaRPr lang="en-US" sz="2600" kern="1200"/>
        </a:p>
      </dsp:txBody>
      <dsp:txXfrm>
        <a:off x="593727" y="2471929"/>
        <a:ext cx="7712707" cy="692586"/>
      </dsp:txXfrm>
    </dsp:sp>
    <dsp:sp modelId="{CBC0FE92-FD60-4548-80CB-A6A3E5D4D49C}">
      <dsp:nvSpPr>
        <dsp:cNvPr id="0" name=""/>
        <dsp:cNvSpPr/>
      </dsp:nvSpPr>
      <dsp:spPr>
        <a:xfrm>
          <a:off x="0" y="3997582"/>
          <a:ext cx="11125202" cy="655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4C35F6F-1551-1746-AA3B-E9F10FF2F526}">
      <dsp:nvSpPr>
        <dsp:cNvPr id="0" name=""/>
        <dsp:cNvSpPr/>
      </dsp:nvSpPr>
      <dsp:spPr>
        <a:xfrm>
          <a:off x="556260" y="3613822"/>
          <a:ext cx="7787641" cy="76752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94354" tIns="0" rIns="294354" bIns="0" numCol="1" spcCol="1270" anchor="ctr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600" kern="1200"/>
            <a:t>D. de trois divisions successives.</a:t>
          </a:r>
          <a:endParaRPr lang="en-US" sz="2600" kern="1200"/>
        </a:p>
      </dsp:txBody>
      <dsp:txXfrm>
        <a:off x="593727" y="3651289"/>
        <a:ext cx="7712707" cy="692586"/>
      </dsp:txXfrm>
    </dsp:sp>
  </dsp:spTree>
</dsp:drawing>
</file>

<file path=ppt/diagrams/drawing1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92478DD-FAC8-B646-B43E-9E56CEC51854}">
      <dsp:nvSpPr>
        <dsp:cNvPr id="0" name=""/>
        <dsp:cNvSpPr/>
      </dsp:nvSpPr>
      <dsp:spPr>
        <a:xfrm>
          <a:off x="0" y="459501"/>
          <a:ext cx="11125202" cy="655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1C1C56B-44F4-DD41-9C62-99A9E5BC0732}">
      <dsp:nvSpPr>
        <dsp:cNvPr id="0" name=""/>
        <dsp:cNvSpPr/>
      </dsp:nvSpPr>
      <dsp:spPr>
        <a:xfrm>
          <a:off x="556260" y="75741"/>
          <a:ext cx="7787641" cy="76752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94354" tIns="0" rIns="294354" bIns="0" numCol="1" spcCol="1270" anchor="ctr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600" kern="1200"/>
            <a:t>A. d’une seule division cellulaire.</a:t>
          </a:r>
          <a:endParaRPr lang="en-US" sz="2600" kern="1200"/>
        </a:p>
      </dsp:txBody>
      <dsp:txXfrm>
        <a:off x="593727" y="113208"/>
        <a:ext cx="7712707" cy="692586"/>
      </dsp:txXfrm>
    </dsp:sp>
    <dsp:sp modelId="{3F7EFF35-27FC-6F4E-9B77-4F1C36BB1192}">
      <dsp:nvSpPr>
        <dsp:cNvPr id="0" name=""/>
        <dsp:cNvSpPr/>
      </dsp:nvSpPr>
      <dsp:spPr>
        <a:xfrm>
          <a:off x="0" y="1638861"/>
          <a:ext cx="11125202" cy="655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D646D8F-731E-AC49-B69B-BEA7AF65A33E}">
      <dsp:nvSpPr>
        <dsp:cNvPr id="0" name=""/>
        <dsp:cNvSpPr/>
      </dsp:nvSpPr>
      <dsp:spPr>
        <a:xfrm>
          <a:off x="556260" y="1255101"/>
          <a:ext cx="7787641" cy="76752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94354" tIns="0" rIns="294354" bIns="0" numCol="1" spcCol="1270" anchor="ctr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600" kern="1200"/>
            <a:t>B. de deux divisions successives précédées chacune d’un doublement de l’ADN.</a:t>
          </a:r>
          <a:endParaRPr lang="en-US" sz="2600" kern="1200"/>
        </a:p>
      </dsp:txBody>
      <dsp:txXfrm>
        <a:off x="593727" y="1292568"/>
        <a:ext cx="7712707" cy="692586"/>
      </dsp:txXfrm>
    </dsp:sp>
    <dsp:sp modelId="{4F3789E9-F477-A649-B882-1B147C766FB9}">
      <dsp:nvSpPr>
        <dsp:cNvPr id="0" name=""/>
        <dsp:cNvSpPr/>
      </dsp:nvSpPr>
      <dsp:spPr>
        <a:xfrm>
          <a:off x="0" y="2818222"/>
          <a:ext cx="11125202" cy="655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99C2F2E-F285-3542-B951-ED8ED6151D6A}">
      <dsp:nvSpPr>
        <dsp:cNvPr id="0" name=""/>
        <dsp:cNvSpPr/>
      </dsp:nvSpPr>
      <dsp:spPr>
        <a:xfrm>
          <a:off x="556260" y="2434462"/>
          <a:ext cx="7787641" cy="76752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94354" tIns="0" rIns="294354" bIns="0" numCol="1" spcCol="1270" anchor="ctr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600" kern="1200" dirty="0">
              <a:solidFill>
                <a:schemeClr val="tx1"/>
              </a:solidFill>
              <a:highlight>
                <a:srgbClr val="FFFF00"/>
              </a:highlight>
            </a:rPr>
            <a:t>C. de deux divisions successives précédées d’un seul doublement de l’ADN.</a:t>
          </a:r>
          <a:endParaRPr lang="en-US" sz="2600" kern="1200" dirty="0">
            <a:solidFill>
              <a:schemeClr val="tx1"/>
            </a:solidFill>
            <a:highlight>
              <a:srgbClr val="FFFF00"/>
            </a:highlight>
          </a:endParaRPr>
        </a:p>
      </dsp:txBody>
      <dsp:txXfrm>
        <a:off x="593727" y="2471929"/>
        <a:ext cx="7712707" cy="692586"/>
      </dsp:txXfrm>
    </dsp:sp>
    <dsp:sp modelId="{CBC0FE92-FD60-4548-80CB-A6A3E5D4D49C}">
      <dsp:nvSpPr>
        <dsp:cNvPr id="0" name=""/>
        <dsp:cNvSpPr/>
      </dsp:nvSpPr>
      <dsp:spPr>
        <a:xfrm>
          <a:off x="0" y="3997582"/>
          <a:ext cx="11125202" cy="655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4C35F6F-1551-1746-AA3B-E9F10FF2F526}">
      <dsp:nvSpPr>
        <dsp:cNvPr id="0" name=""/>
        <dsp:cNvSpPr/>
      </dsp:nvSpPr>
      <dsp:spPr>
        <a:xfrm>
          <a:off x="556260" y="3613822"/>
          <a:ext cx="7787641" cy="76752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94354" tIns="0" rIns="294354" bIns="0" numCol="1" spcCol="1270" anchor="ctr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600" kern="1200"/>
            <a:t>D. de trois divisions successives.</a:t>
          </a:r>
          <a:endParaRPr lang="en-US" sz="2600" kern="1200"/>
        </a:p>
      </dsp:txBody>
      <dsp:txXfrm>
        <a:off x="593727" y="3651289"/>
        <a:ext cx="7712707" cy="692586"/>
      </dsp:txXfrm>
    </dsp:sp>
  </dsp:spTree>
</dsp:drawing>
</file>

<file path=ppt/diagrams/drawing1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82A149D-DC75-F34B-8E41-362272954338}">
      <dsp:nvSpPr>
        <dsp:cNvPr id="0" name=""/>
        <dsp:cNvSpPr/>
      </dsp:nvSpPr>
      <dsp:spPr>
        <a:xfrm>
          <a:off x="0" y="459501"/>
          <a:ext cx="11125202" cy="655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E4D5DD8-C139-4A49-990B-23AE85773FC6}">
      <dsp:nvSpPr>
        <dsp:cNvPr id="0" name=""/>
        <dsp:cNvSpPr/>
      </dsp:nvSpPr>
      <dsp:spPr>
        <a:xfrm>
          <a:off x="556260" y="75741"/>
          <a:ext cx="7787641" cy="76752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94354" tIns="0" rIns="294354" bIns="0" numCol="1" spcCol="1270" anchor="ctr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600" kern="1200"/>
            <a:t>A. une anaphase II.</a:t>
          </a:r>
          <a:endParaRPr lang="en-US" sz="2600" kern="1200"/>
        </a:p>
      </dsp:txBody>
      <dsp:txXfrm>
        <a:off x="593727" y="113208"/>
        <a:ext cx="7712707" cy="692586"/>
      </dsp:txXfrm>
    </dsp:sp>
    <dsp:sp modelId="{8F247393-BC6F-C74E-B30E-25819A2997CF}">
      <dsp:nvSpPr>
        <dsp:cNvPr id="0" name=""/>
        <dsp:cNvSpPr/>
      </dsp:nvSpPr>
      <dsp:spPr>
        <a:xfrm>
          <a:off x="0" y="1638861"/>
          <a:ext cx="11125202" cy="655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FE11FCA-8513-E84C-A903-978016B8844D}">
      <dsp:nvSpPr>
        <dsp:cNvPr id="0" name=""/>
        <dsp:cNvSpPr/>
      </dsp:nvSpPr>
      <dsp:spPr>
        <a:xfrm>
          <a:off x="556260" y="1255101"/>
          <a:ext cx="7787641" cy="76752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94354" tIns="0" rIns="294354" bIns="0" numCol="1" spcCol="1270" anchor="ctr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600" kern="1200"/>
            <a:t>B. une anaphase I.</a:t>
          </a:r>
          <a:endParaRPr lang="en-US" sz="2600" kern="1200"/>
        </a:p>
      </dsp:txBody>
      <dsp:txXfrm>
        <a:off x="593727" y="1292568"/>
        <a:ext cx="7712707" cy="692586"/>
      </dsp:txXfrm>
    </dsp:sp>
    <dsp:sp modelId="{80DDD479-6F9C-084F-BD96-42500D031AB5}">
      <dsp:nvSpPr>
        <dsp:cNvPr id="0" name=""/>
        <dsp:cNvSpPr/>
      </dsp:nvSpPr>
      <dsp:spPr>
        <a:xfrm>
          <a:off x="0" y="2818222"/>
          <a:ext cx="11125202" cy="655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189B580-C748-8F4C-8F35-045EE95F1910}">
      <dsp:nvSpPr>
        <dsp:cNvPr id="0" name=""/>
        <dsp:cNvSpPr/>
      </dsp:nvSpPr>
      <dsp:spPr>
        <a:xfrm>
          <a:off x="556260" y="2434462"/>
          <a:ext cx="7787641" cy="76752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94354" tIns="0" rIns="294354" bIns="0" numCol="1" spcCol="1270" anchor="ctr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600" kern="1200"/>
            <a:t>C. une métaphase de mitose.</a:t>
          </a:r>
          <a:endParaRPr lang="en-US" sz="2600" kern="1200"/>
        </a:p>
      </dsp:txBody>
      <dsp:txXfrm>
        <a:off x="593727" y="2471929"/>
        <a:ext cx="7712707" cy="692586"/>
      </dsp:txXfrm>
    </dsp:sp>
    <dsp:sp modelId="{A22F52EB-AE85-054D-984B-BDF0BCD56F61}">
      <dsp:nvSpPr>
        <dsp:cNvPr id="0" name=""/>
        <dsp:cNvSpPr/>
      </dsp:nvSpPr>
      <dsp:spPr>
        <a:xfrm>
          <a:off x="0" y="3997582"/>
          <a:ext cx="11125202" cy="655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D910963-6A6A-4F47-8433-72117FFDF727}">
      <dsp:nvSpPr>
        <dsp:cNvPr id="0" name=""/>
        <dsp:cNvSpPr/>
      </dsp:nvSpPr>
      <dsp:spPr>
        <a:xfrm>
          <a:off x="556260" y="3613822"/>
          <a:ext cx="7787641" cy="76752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94354" tIns="0" rIns="294354" bIns="0" numCol="1" spcCol="1270" anchor="ctr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600" kern="1200"/>
            <a:t>D. une interphase.</a:t>
          </a:r>
          <a:endParaRPr lang="en-US" sz="2600" kern="1200"/>
        </a:p>
      </dsp:txBody>
      <dsp:txXfrm>
        <a:off x="593727" y="3651289"/>
        <a:ext cx="7712707" cy="692586"/>
      </dsp:txXfrm>
    </dsp:sp>
  </dsp:spTree>
</dsp:drawing>
</file>

<file path=ppt/diagrams/drawing1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82A149D-DC75-F34B-8E41-362272954338}">
      <dsp:nvSpPr>
        <dsp:cNvPr id="0" name=""/>
        <dsp:cNvSpPr/>
      </dsp:nvSpPr>
      <dsp:spPr>
        <a:xfrm>
          <a:off x="0" y="459501"/>
          <a:ext cx="11125202" cy="655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E4D5DD8-C139-4A49-990B-23AE85773FC6}">
      <dsp:nvSpPr>
        <dsp:cNvPr id="0" name=""/>
        <dsp:cNvSpPr/>
      </dsp:nvSpPr>
      <dsp:spPr>
        <a:xfrm>
          <a:off x="556260" y="75741"/>
          <a:ext cx="7787641" cy="76752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94354" tIns="0" rIns="294354" bIns="0" numCol="1" spcCol="1270" anchor="ctr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600" kern="1200"/>
            <a:t>A. une anaphase II.</a:t>
          </a:r>
          <a:endParaRPr lang="en-US" sz="2600" kern="1200"/>
        </a:p>
      </dsp:txBody>
      <dsp:txXfrm>
        <a:off x="593727" y="113208"/>
        <a:ext cx="7712707" cy="692586"/>
      </dsp:txXfrm>
    </dsp:sp>
    <dsp:sp modelId="{8F247393-BC6F-C74E-B30E-25819A2997CF}">
      <dsp:nvSpPr>
        <dsp:cNvPr id="0" name=""/>
        <dsp:cNvSpPr/>
      </dsp:nvSpPr>
      <dsp:spPr>
        <a:xfrm>
          <a:off x="0" y="1638861"/>
          <a:ext cx="11125202" cy="655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FE11FCA-8513-E84C-A903-978016B8844D}">
      <dsp:nvSpPr>
        <dsp:cNvPr id="0" name=""/>
        <dsp:cNvSpPr/>
      </dsp:nvSpPr>
      <dsp:spPr>
        <a:xfrm>
          <a:off x="556260" y="1255101"/>
          <a:ext cx="7787641" cy="76752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94354" tIns="0" rIns="294354" bIns="0" numCol="1" spcCol="1270" anchor="ctr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600" kern="1200" dirty="0">
              <a:solidFill>
                <a:schemeClr val="tx1"/>
              </a:solidFill>
              <a:highlight>
                <a:srgbClr val="FFFF00"/>
              </a:highlight>
            </a:rPr>
            <a:t>B. une anaphase I.</a:t>
          </a:r>
          <a:endParaRPr lang="en-US" sz="2600" kern="1200" dirty="0">
            <a:solidFill>
              <a:schemeClr val="tx1"/>
            </a:solidFill>
            <a:highlight>
              <a:srgbClr val="FFFF00"/>
            </a:highlight>
          </a:endParaRPr>
        </a:p>
      </dsp:txBody>
      <dsp:txXfrm>
        <a:off x="593727" y="1292568"/>
        <a:ext cx="7712707" cy="692586"/>
      </dsp:txXfrm>
    </dsp:sp>
    <dsp:sp modelId="{80DDD479-6F9C-084F-BD96-42500D031AB5}">
      <dsp:nvSpPr>
        <dsp:cNvPr id="0" name=""/>
        <dsp:cNvSpPr/>
      </dsp:nvSpPr>
      <dsp:spPr>
        <a:xfrm>
          <a:off x="0" y="2818222"/>
          <a:ext cx="11125202" cy="655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189B580-C748-8F4C-8F35-045EE95F1910}">
      <dsp:nvSpPr>
        <dsp:cNvPr id="0" name=""/>
        <dsp:cNvSpPr/>
      </dsp:nvSpPr>
      <dsp:spPr>
        <a:xfrm>
          <a:off x="556260" y="2434462"/>
          <a:ext cx="7787641" cy="76752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94354" tIns="0" rIns="294354" bIns="0" numCol="1" spcCol="1270" anchor="ctr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600" kern="1200"/>
            <a:t>C. une métaphase de mitose.</a:t>
          </a:r>
          <a:endParaRPr lang="en-US" sz="2600" kern="1200"/>
        </a:p>
      </dsp:txBody>
      <dsp:txXfrm>
        <a:off x="593727" y="2471929"/>
        <a:ext cx="7712707" cy="692586"/>
      </dsp:txXfrm>
    </dsp:sp>
    <dsp:sp modelId="{A22F52EB-AE85-054D-984B-BDF0BCD56F61}">
      <dsp:nvSpPr>
        <dsp:cNvPr id="0" name=""/>
        <dsp:cNvSpPr/>
      </dsp:nvSpPr>
      <dsp:spPr>
        <a:xfrm>
          <a:off x="0" y="3997582"/>
          <a:ext cx="11125202" cy="655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D910963-6A6A-4F47-8433-72117FFDF727}">
      <dsp:nvSpPr>
        <dsp:cNvPr id="0" name=""/>
        <dsp:cNvSpPr/>
      </dsp:nvSpPr>
      <dsp:spPr>
        <a:xfrm>
          <a:off x="556260" y="3613822"/>
          <a:ext cx="7787641" cy="76752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94354" tIns="0" rIns="294354" bIns="0" numCol="1" spcCol="1270" anchor="ctr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600" kern="1200"/>
            <a:t>D. une interphase.</a:t>
          </a:r>
          <a:endParaRPr lang="en-US" sz="2600" kern="1200"/>
        </a:p>
      </dsp:txBody>
      <dsp:txXfrm>
        <a:off x="593727" y="3651289"/>
        <a:ext cx="7712707" cy="692586"/>
      </dsp:txXfrm>
    </dsp:sp>
  </dsp:spTree>
</dsp:drawing>
</file>

<file path=ppt/diagrams/drawing1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82A149D-DC75-F34B-8E41-362272954338}">
      <dsp:nvSpPr>
        <dsp:cNvPr id="0" name=""/>
        <dsp:cNvSpPr/>
      </dsp:nvSpPr>
      <dsp:spPr>
        <a:xfrm>
          <a:off x="0" y="459501"/>
          <a:ext cx="11125202" cy="655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E4D5DD8-C139-4A49-990B-23AE85773FC6}">
      <dsp:nvSpPr>
        <dsp:cNvPr id="0" name=""/>
        <dsp:cNvSpPr/>
      </dsp:nvSpPr>
      <dsp:spPr>
        <a:xfrm>
          <a:off x="556260" y="75741"/>
          <a:ext cx="7787641" cy="76752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94354" tIns="0" rIns="294354" bIns="0" numCol="1" spcCol="1270" anchor="ctr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600" kern="1200" dirty="0"/>
            <a:t>A. la fin de la première division de méiose.</a:t>
          </a:r>
          <a:endParaRPr lang="en-US" sz="2600" kern="1200" dirty="0"/>
        </a:p>
      </dsp:txBody>
      <dsp:txXfrm>
        <a:off x="593727" y="113208"/>
        <a:ext cx="7712707" cy="692586"/>
      </dsp:txXfrm>
    </dsp:sp>
    <dsp:sp modelId="{8F247393-BC6F-C74E-B30E-25819A2997CF}">
      <dsp:nvSpPr>
        <dsp:cNvPr id="0" name=""/>
        <dsp:cNvSpPr/>
      </dsp:nvSpPr>
      <dsp:spPr>
        <a:xfrm>
          <a:off x="0" y="1638861"/>
          <a:ext cx="11125202" cy="655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FE11FCA-8513-E84C-A903-978016B8844D}">
      <dsp:nvSpPr>
        <dsp:cNvPr id="0" name=""/>
        <dsp:cNvSpPr/>
      </dsp:nvSpPr>
      <dsp:spPr>
        <a:xfrm>
          <a:off x="556260" y="1255101"/>
          <a:ext cx="7787641" cy="76752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94354" tIns="0" rIns="294354" bIns="0" numCol="1" spcCol="1270" anchor="ctr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600" kern="1200" dirty="0"/>
            <a:t>B. la fin de la seconde division de méiose.</a:t>
          </a:r>
          <a:endParaRPr lang="en-US" sz="2600" kern="1200" dirty="0"/>
        </a:p>
      </dsp:txBody>
      <dsp:txXfrm>
        <a:off x="593727" y="1292568"/>
        <a:ext cx="7712707" cy="692586"/>
      </dsp:txXfrm>
    </dsp:sp>
    <dsp:sp modelId="{80DDD479-6F9C-084F-BD96-42500D031AB5}">
      <dsp:nvSpPr>
        <dsp:cNvPr id="0" name=""/>
        <dsp:cNvSpPr/>
      </dsp:nvSpPr>
      <dsp:spPr>
        <a:xfrm>
          <a:off x="0" y="2818222"/>
          <a:ext cx="11125202" cy="655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189B580-C748-8F4C-8F35-045EE95F1910}">
      <dsp:nvSpPr>
        <dsp:cNvPr id="0" name=""/>
        <dsp:cNvSpPr/>
      </dsp:nvSpPr>
      <dsp:spPr>
        <a:xfrm>
          <a:off x="556260" y="2434462"/>
          <a:ext cx="7787641" cy="76752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94354" tIns="0" rIns="294354" bIns="0" numCol="1" spcCol="1270" anchor="ctr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600" kern="1200" dirty="0"/>
            <a:t>C. une télophase 2.</a:t>
          </a:r>
          <a:endParaRPr lang="en-US" sz="2600" kern="1200" dirty="0"/>
        </a:p>
      </dsp:txBody>
      <dsp:txXfrm>
        <a:off x="593727" y="2471929"/>
        <a:ext cx="7712707" cy="692586"/>
      </dsp:txXfrm>
    </dsp:sp>
    <dsp:sp modelId="{A22F52EB-AE85-054D-984B-BDF0BCD56F61}">
      <dsp:nvSpPr>
        <dsp:cNvPr id="0" name=""/>
        <dsp:cNvSpPr/>
      </dsp:nvSpPr>
      <dsp:spPr>
        <a:xfrm>
          <a:off x="0" y="3997582"/>
          <a:ext cx="11125202" cy="655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D910963-6A6A-4F47-8433-72117FFDF727}">
      <dsp:nvSpPr>
        <dsp:cNvPr id="0" name=""/>
        <dsp:cNvSpPr/>
      </dsp:nvSpPr>
      <dsp:spPr>
        <a:xfrm>
          <a:off x="556260" y="3613822"/>
          <a:ext cx="7787641" cy="76752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94354" tIns="0" rIns="294354" bIns="0" numCol="1" spcCol="1270" anchor="ctr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600" kern="1200" dirty="0"/>
            <a:t>D. l’interphase précédant la méiose.</a:t>
          </a:r>
          <a:endParaRPr lang="en-US" sz="2600" kern="1200" dirty="0"/>
        </a:p>
      </dsp:txBody>
      <dsp:txXfrm>
        <a:off x="593727" y="3651289"/>
        <a:ext cx="7712707" cy="692586"/>
      </dsp:txXfrm>
    </dsp:sp>
  </dsp:spTree>
</dsp:drawing>
</file>

<file path=ppt/diagrams/drawing2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82A149D-DC75-F34B-8E41-362272954338}">
      <dsp:nvSpPr>
        <dsp:cNvPr id="0" name=""/>
        <dsp:cNvSpPr/>
      </dsp:nvSpPr>
      <dsp:spPr>
        <a:xfrm>
          <a:off x="0" y="459501"/>
          <a:ext cx="11125202" cy="655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E4D5DD8-C139-4A49-990B-23AE85773FC6}">
      <dsp:nvSpPr>
        <dsp:cNvPr id="0" name=""/>
        <dsp:cNvSpPr/>
      </dsp:nvSpPr>
      <dsp:spPr>
        <a:xfrm>
          <a:off x="556260" y="75741"/>
          <a:ext cx="7787641" cy="76752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94354" tIns="0" rIns="294354" bIns="0" numCol="1" spcCol="1270" anchor="ctr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600" kern="1200" dirty="0">
              <a:solidFill>
                <a:schemeClr val="tx1"/>
              </a:solidFill>
              <a:highlight>
                <a:srgbClr val="FFFF00"/>
              </a:highlight>
            </a:rPr>
            <a:t>A. la fin de la première division de méiose.</a:t>
          </a:r>
          <a:endParaRPr lang="en-US" sz="2600" kern="1200" dirty="0">
            <a:solidFill>
              <a:schemeClr val="tx1"/>
            </a:solidFill>
            <a:highlight>
              <a:srgbClr val="FFFF00"/>
            </a:highlight>
          </a:endParaRPr>
        </a:p>
      </dsp:txBody>
      <dsp:txXfrm>
        <a:off x="593727" y="113208"/>
        <a:ext cx="7712707" cy="692586"/>
      </dsp:txXfrm>
    </dsp:sp>
    <dsp:sp modelId="{8F247393-BC6F-C74E-B30E-25819A2997CF}">
      <dsp:nvSpPr>
        <dsp:cNvPr id="0" name=""/>
        <dsp:cNvSpPr/>
      </dsp:nvSpPr>
      <dsp:spPr>
        <a:xfrm>
          <a:off x="0" y="1638861"/>
          <a:ext cx="11125202" cy="655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FE11FCA-8513-E84C-A903-978016B8844D}">
      <dsp:nvSpPr>
        <dsp:cNvPr id="0" name=""/>
        <dsp:cNvSpPr/>
      </dsp:nvSpPr>
      <dsp:spPr>
        <a:xfrm>
          <a:off x="556260" y="1255101"/>
          <a:ext cx="7787641" cy="76752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94354" tIns="0" rIns="294354" bIns="0" numCol="1" spcCol="1270" anchor="ctr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600" kern="1200" dirty="0"/>
            <a:t>B. la fin de la seconde division de méiose.</a:t>
          </a:r>
          <a:endParaRPr lang="en-US" sz="2600" kern="1200" dirty="0"/>
        </a:p>
      </dsp:txBody>
      <dsp:txXfrm>
        <a:off x="593727" y="1292568"/>
        <a:ext cx="7712707" cy="692586"/>
      </dsp:txXfrm>
    </dsp:sp>
    <dsp:sp modelId="{80DDD479-6F9C-084F-BD96-42500D031AB5}">
      <dsp:nvSpPr>
        <dsp:cNvPr id="0" name=""/>
        <dsp:cNvSpPr/>
      </dsp:nvSpPr>
      <dsp:spPr>
        <a:xfrm>
          <a:off x="0" y="2818222"/>
          <a:ext cx="11125202" cy="655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189B580-C748-8F4C-8F35-045EE95F1910}">
      <dsp:nvSpPr>
        <dsp:cNvPr id="0" name=""/>
        <dsp:cNvSpPr/>
      </dsp:nvSpPr>
      <dsp:spPr>
        <a:xfrm>
          <a:off x="556260" y="2434462"/>
          <a:ext cx="7787641" cy="76752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94354" tIns="0" rIns="294354" bIns="0" numCol="1" spcCol="1270" anchor="ctr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600" kern="1200" dirty="0"/>
            <a:t>C. une télophase 2.</a:t>
          </a:r>
          <a:endParaRPr lang="en-US" sz="2600" kern="1200" dirty="0"/>
        </a:p>
      </dsp:txBody>
      <dsp:txXfrm>
        <a:off x="593727" y="2471929"/>
        <a:ext cx="7712707" cy="692586"/>
      </dsp:txXfrm>
    </dsp:sp>
    <dsp:sp modelId="{A22F52EB-AE85-054D-984B-BDF0BCD56F61}">
      <dsp:nvSpPr>
        <dsp:cNvPr id="0" name=""/>
        <dsp:cNvSpPr/>
      </dsp:nvSpPr>
      <dsp:spPr>
        <a:xfrm>
          <a:off x="0" y="3997582"/>
          <a:ext cx="11125202" cy="655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D910963-6A6A-4F47-8433-72117FFDF727}">
      <dsp:nvSpPr>
        <dsp:cNvPr id="0" name=""/>
        <dsp:cNvSpPr/>
      </dsp:nvSpPr>
      <dsp:spPr>
        <a:xfrm>
          <a:off x="556260" y="3613822"/>
          <a:ext cx="7787641" cy="76752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94354" tIns="0" rIns="294354" bIns="0" numCol="1" spcCol="1270" anchor="ctr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600" kern="1200" dirty="0"/>
            <a:t>D. l’interphase précédant la méiose.</a:t>
          </a:r>
          <a:endParaRPr lang="en-US" sz="2600" kern="1200" dirty="0"/>
        </a:p>
      </dsp:txBody>
      <dsp:txXfrm>
        <a:off x="593727" y="3651289"/>
        <a:ext cx="7712707" cy="692586"/>
      </dsp:txXfrm>
    </dsp:sp>
  </dsp:spTree>
</dsp:drawing>
</file>

<file path=ppt/diagrams/drawing2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AB46D48-F7EB-F44F-ACAA-6FBF4204CE65}">
      <dsp:nvSpPr>
        <dsp:cNvPr id="0" name=""/>
        <dsp:cNvSpPr/>
      </dsp:nvSpPr>
      <dsp:spPr>
        <a:xfrm>
          <a:off x="0" y="459501"/>
          <a:ext cx="11125202" cy="655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F7611EA-4E40-FC47-9327-022A2AEF43FD}">
      <dsp:nvSpPr>
        <dsp:cNvPr id="0" name=""/>
        <dsp:cNvSpPr/>
      </dsp:nvSpPr>
      <dsp:spPr>
        <a:xfrm>
          <a:off x="556260" y="75741"/>
          <a:ext cx="7787641" cy="76752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94354" tIns="0" rIns="294354" bIns="0" numCol="1" spcCol="1270" anchor="ctr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600" kern="1200" dirty="0"/>
            <a:t>24 chromosomes organisés en paires.</a:t>
          </a:r>
          <a:endParaRPr lang="en-US" sz="2600" kern="1200" dirty="0"/>
        </a:p>
      </dsp:txBody>
      <dsp:txXfrm>
        <a:off x="593727" y="113208"/>
        <a:ext cx="7712707" cy="692586"/>
      </dsp:txXfrm>
    </dsp:sp>
    <dsp:sp modelId="{F1EEF63B-B448-054A-BBB7-304B397BAE4E}">
      <dsp:nvSpPr>
        <dsp:cNvPr id="0" name=""/>
        <dsp:cNvSpPr/>
      </dsp:nvSpPr>
      <dsp:spPr>
        <a:xfrm>
          <a:off x="0" y="1638861"/>
          <a:ext cx="11125202" cy="655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8B98F8E-9CBE-934C-A1ED-762B49817AAE}">
      <dsp:nvSpPr>
        <dsp:cNvPr id="0" name=""/>
        <dsp:cNvSpPr/>
      </dsp:nvSpPr>
      <dsp:spPr>
        <a:xfrm>
          <a:off x="556260" y="1255101"/>
          <a:ext cx="7787641" cy="76752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94354" tIns="0" rIns="294354" bIns="0" numCol="1" spcCol="1270" anchor="ctr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600" kern="1200"/>
            <a:t>12 chromosomes, soit un chromosome de chaque paire.</a:t>
          </a:r>
          <a:endParaRPr lang="en-US" sz="2600" kern="1200"/>
        </a:p>
      </dsp:txBody>
      <dsp:txXfrm>
        <a:off x="593727" y="1292568"/>
        <a:ext cx="7712707" cy="692586"/>
      </dsp:txXfrm>
    </dsp:sp>
    <dsp:sp modelId="{2AE15DF4-BB05-3847-9451-AD008A97DB36}">
      <dsp:nvSpPr>
        <dsp:cNvPr id="0" name=""/>
        <dsp:cNvSpPr/>
      </dsp:nvSpPr>
      <dsp:spPr>
        <a:xfrm>
          <a:off x="0" y="2818222"/>
          <a:ext cx="11125202" cy="655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F3DE789-6C30-004D-8685-31D8798676ED}">
      <dsp:nvSpPr>
        <dsp:cNvPr id="0" name=""/>
        <dsp:cNvSpPr/>
      </dsp:nvSpPr>
      <dsp:spPr>
        <a:xfrm>
          <a:off x="556260" y="2434462"/>
          <a:ext cx="7787641" cy="76752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94354" tIns="0" rIns="294354" bIns="0" numCol="1" spcCol="1270" anchor="ctr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600" kern="1200"/>
            <a:t>48 chromosomes.</a:t>
          </a:r>
          <a:endParaRPr lang="en-US" sz="2600" kern="1200"/>
        </a:p>
      </dsp:txBody>
      <dsp:txXfrm>
        <a:off x="593727" y="2471929"/>
        <a:ext cx="7712707" cy="692586"/>
      </dsp:txXfrm>
    </dsp:sp>
    <dsp:sp modelId="{EC851BBE-67AD-1B4F-AF1F-B5E36C85693C}">
      <dsp:nvSpPr>
        <dsp:cNvPr id="0" name=""/>
        <dsp:cNvSpPr/>
      </dsp:nvSpPr>
      <dsp:spPr>
        <a:xfrm>
          <a:off x="0" y="3997582"/>
          <a:ext cx="11125202" cy="655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640862B-81F8-A942-8040-985CFAAEFEDB}">
      <dsp:nvSpPr>
        <dsp:cNvPr id="0" name=""/>
        <dsp:cNvSpPr/>
      </dsp:nvSpPr>
      <dsp:spPr>
        <a:xfrm>
          <a:off x="556260" y="3613822"/>
          <a:ext cx="7787641" cy="76752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94354" tIns="0" rIns="294354" bIns="0" numCol="1" spcCol="1270" anchor="ctr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600" kern="1200"/>
            <a:t>6 chromosomes seulement.</a:t>
          </a:r>
          <a:endParaRPr lang="en-US" sz="2600" kern="1200"/>
        </a:p>
      </dsp:txBody>
      <dsp:txXfrm>
        <a:off x="593727" y="3651289"/>
        <a:ext cx="7712707" cy="692586"/>
      </dsp:txXfrm>
    </dsp:sp>
  </dsp:spTree>
</dsp:drawing>
</file>

<file path=ppt/diagrams/drawing2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AB46D48-F7EB-F44F-ACAA-6FBF4204CE65}">
      <dsp:nvSpPr>
        <dsp:cNvPr id="0" name=""/>
        <dsp:cNvSpPr/>
      </dsp:nvSpPr>
      <dsp:spPr>
        <a:xfrm>
          <a:off x="0" y="459501"/>
          <a:ext cx="11125202" cy="655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F7611EA-4E40-FC47-9327-022A2AEF43FD}">
      <dsp:nvSpPr>
        <dsp:cNvPr id="0" name=""/>
        <dsp:cNvSpPr/>
      </dsp:nvSpPr>
      <dsp:spPr>
        <a:xfrm>
          <a:off x="556260" y="75741"/>
          <a:ext cx="7787641" cy="76752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94354" tIns="0" rIns="294354" bIns="0" numCol="1" spcCol="1270" anchor="ctr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600" kern="1200" dirty="0"/>
            <a:t>24 chromosomes organisés en paires.</a:t>
          </a:r>
          <a:endParaRPr lang="en-US" sz="2600" kern="1200" dirty="0"/>
        </a:p>
      </dsp:txBody>
      <dsp:txXfrm>
        <a:off x="593727" y="113208"/>
        <a:ext cx="7712707" cy="692586"/>
      </dsp:txXfrm>
    </dsp:sp>
    <dsp:sp modelId="{F1EEF63B-B448-054A-BBB7-304B397BAE4E}">
      <dsp:nvSpPr>
        <dsp:cNvPr id="0" name=""/>
        <dsp:cNvSpPr/>
      </dsp:nvSpPr>
      <dsp:spPr>
        <a:xfrm>
          <a:off x="0" y="1638861"/>
          <a:ext cx="11125202" cy="655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8B98F8E-9CBE-934C-A1ED-762B49817AAE}">
      <dsp:nvSpPr>
        <dsp:cNvPr id="0" name=""/>
        <dsp:cNvSpPr/>
      </dsp:nvSpPr>
      <dsp:spPr>
        <a:xfrm>
          <a:off x="556260" y="1255101"/>
          <a:ext cx="7787641" cy="76752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94354" tIns="0" rIns="294354" bIns="0" numCol="1" spcCol="1270" anchor="ctr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600" kern="1200" dirty="0">
              <a:solidFill>
                <a:schemeClr val="tx1"/>
              </a:solidFill>
              <a:highlight>
                <a:srgbClr val="FFFF00"/>
              </a:highlight>
            </a:rPr>
            <a:t>12 chromosomes, soit un chromosome de chaque paire.</a:t>
          </a:r>
          <a:endParaRPr lang="en-US" sz="2600" kern="1200" dirty="0">
            <a:solidFill>
              <a:schemeClr val="tx1"/>
            </a:solidFill>
            <a:highlight>
              <a:srgbClr val="FFFF00"/>
            </a:highlight>
          </a:endParaRPr>
        </a:p>
      </dsp:txBody>
      <dsp:txXfrm>
        <a:off x="593727" y="1292568"/>
        <a:ext cx="7712707" cy="692586"/>
      </dsp:txXfrm>
    </dsp:sp>
    <dsp:sp modelId="{2AE15DF4-BB05-3847-9451-AD008A97DB36}">
      <dsp:nvSpPr>
        <dsp:cNvPr id="0" name=""/>
        <dsp:cNvSpPr/>
      </dsp:nvSpPr>
      <dsp:spPr>
        <a:xfrm>
          <a:off x="0" y="2818222"/>
          <a:ext cx="11125202" cy="655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F3DE789-6C30-004D-8685-31D8798676ED}">
      <dsp:nvSpPr>
        <dsp:cNvPr id="0" name=""/>
        <dsp:cNvSpPr/>
      </dsp:nvSpPr>
      <dsp:spPr>
        <a:xfrm>
          <a:off x="556260" y="2434462"/>
          <a:ext cx="7787641" cy="76752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94354" tIns="0" rIns="294354" bIns="0" numCol="1" spcCol="1270" anchor="ctr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600" kern="1200"/>
            <a:t>48 chromosomes.</a:t>
          </a:r>
          <a:endParaRPr lang="en-US" sz="2600" kern="1200"/>
        </a:p>
      </dsp:txBody>
      <dsp:txXfrm>
        <a:off x="593727" y="2471929"/>
        <a:ext cx="7712707" cy="692586"/>
      </dsp:txXfrm>
    </dsp:sp>
    <dsp:sp modelId="{EC851BBE-67AD-1B4F-AF1F-B5E36C85693C}">
      <dsp:nvSpPr>
        <dsp:cNvPr id="0" name=""/>
        <dsp:cNvSpPr/>
      </dsp:nvSpPr>
      <dsp:spPr>
        <a:xfrm>
          <a:off x="0" y="3997582"/>
          <a:ext cx="11125202" cy="655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640862B-81F8-A942-8040-985CFAAEFEDB}">
      <dsp:nvSpPr>
        <dsp:cNvPr id="0" name=""/>
        <dsp:cNvSpPr/>
      </dsp:nvSpPr>
      <dsp:spPr>
        <a:xfrm>
          <a:off x="556260" y="3613822"/>
          <a:ext cx="7787641" cy="76752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94354" tIns="0" rIns="294354" bIns="0" numCol="1" spcCol="1270" anchor="ctr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600" kern="1200"/>
            <a:t>6 chromosomes seulement.</a:t>
          </a:r>
          <a:endParaRPr lang="en-US" sz="2600" kern="1200"/>
        </a:p>
      </dsp:txBody>
      <dsp:txXfrm>
        <a:off x="593727" y="3651289"/>
        <a:ext cx="7712707" cy="692586"/>
      </dsp:txXfrm>
    </dsp:sp>
  </dsp:spTree>
</dsp:drawing>
</file>

<file path=ppt/diagrams/drawing2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82A149D-DC75-F34B-8E41-362272954338}">
      <dsp:nvSpPr>
        <dsp:cNvPr id="0" name=""/>
        <dsp:cNvSpPr/>
      </dsp:nvSpPr>
      <dsp:spPr>
        <a:xfrm>
          <a:off x="0" y="459501"/>
          <a:ext cx="11125202" cy="655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E4D5DD8-C139-4A49-990B-23AE85773FC6}">
      <dsp:nvSpPr>
        <dsp:cNvPr id="0" name=""/>
        <dsp:cNvSpPr/>
      </dsp:nvSpPr>
      <dsp:spPr>
        <a:xfrm>
          <a:off x="556260" y="75741"/>
          <a:ext cx="7787641" cy="76752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94354" tIns="0" rIns="294354" bIns="0" numCol="1" spcCol="1270" anchor="ctr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600" kern="1200" dirty="0"/>
            <a:t>A. la mitose produit quatre cellules différentes, la méiose deux cellules identiques.</a:t>
          </a:r>
          <a:endParaRPr lang="en-US" sz="2600" kern="1200" dirty="0"/>
        </a:p>
      </dsp:txBody>
      <dsp:txXfrm>
        <a:off x="593727" y="113208"/>
        <a:ext cx="7712707" cy="692586"/>
      </dsp:txXfrm>
    </dsp:sp>
    <dsp:sp modelId="{8F247393-BC6F-C74E-B30E-25819A2997CF}">
      <dsp:nvSpPr>
        <dsp:cNvPr id="0" name=""/>
        <dsp:cNvSpPr/>
      </dsp:nvSpPr>
      <dsp:spPr>
        <a:xfrm>
          <a:off x="0" y="1638861"/>
          <a:ext cx="11125202" cy="655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FE11FCA-8513-E84C-A903-978016B8844D}">
      <dsp:nvSpPr>
        <dsp:cNvPr id="0" name=""/>
        <dsp:cNvSpPr/>
      </dsp:nvSpPr>
      <dsp:spPr>
        <a:xfrm>
          <a:off x="556260" y="1255101"/>
          <a:ext cx="7787641" cy="76752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94354" tIns="0" rIns="294354" bIns="0" numCol="1" spcCol="1270" anchor="ctr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600" kern="1200" dirty="0"/>
            <a:t>B. la mitose modifie le caryotype, alors que la méiose le conserve.</a:t>
          </a:r>
          <a:endParaRPr lang="en-US" sz="2600" kern="1200" dirty="0"/>
        </a:p>
      </dsp:txBody>
      <dsp:txXfrm>
        <a:off x="593727" y="1292568"/>
        <a:ext cx="7712707" cy="692586"/>
      </dsp:txXfrm>
    </dsp:sp>
    <dsp:sp modelId="{80DDD479-6F9C-084F-BD96-42500D031AB5}">
      <dsp:nvSpPr>
        <dsp:cNvPr id="0" name=""/>
        <dsp:cNvSpPr/>
      </dsp:nvSpPr>
      <dsp:spPr>
        <a:xfrm>
          <a:off x="0" y="2818222"/>
          <a:ext cx="11125202" cy="655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189B580-C748-8F4C-8F35-045EE95F1910}">
      <dsp:nvSpPr>
        <dsp:cNvPr id="0" name=""/>
        <dsp:cNvSpPr/>
      </dsp:nvSpPr>
      <dsp:spPr>
        <a:xfrm>
          <a:off x="556260" y="2434462"/>
          <a:ext cx="7787641" cy="76752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94354" tIns="0" rIns="294354" bIns="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000" kern="1200" dirty="0"/>
            <a:t>C. la mitose conserve le caryotype, alors que la méiose réduit le nombre de chromosomes et produit des cellules différentes de la cellule mère.</a:t>
          </a:r>
          <a:endParaRPr lang="en-US" sz="2000" kern="1200" dirty="0"/>
        </a:p>
      </dsp:txBody>
      <dsp:txXfrm>
        <a:off x="593727" y="2471929"/>
        <a:ext cx="7712707" cy="692586"/>
      </dsp:txXfrm>
    </dsp:sp>
    <dsp:sp modelId="{A22F52EB-AE85-054D-984B-BDF0BCD56F61}">
      <dsp:nvSpPr>
        <dsp:cNvPr id="0" name=""/>
        <dsp:cNvSpPr/>
      </dsp:nvSpPr>
      <dsp:spPr>
        <a:xfrm>
          <a:off x="0" y="3997582"/>
          <a:ext cx="11125202" cy="655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D910963-6A6A-4F47-8433-72117FFDF727}">
      <dsp:nvSpPr>
        <dsp:cNvPr id="0" name=""/>
        <dsp:cNvSpPr/>
      </dsp:nvSpPr>
      <dsp:spPr>
        <a:xfrm>
          <a:off x="556260" y="3613822"/>
          <a:ext cx="7787641" cy="76752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94354" tIns="0" rIns="294354" bIns="0" numCol="1" spcCol="1270" anchor="ctr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600" kern="1200" dirty="0"/>
            <a:t>D. la mitose n’est jamais précédée d’une duplication de l’ADN.</a:t>
          </a:r>
          <a:endParaRPr lang="en-US" sz="2600" kern="1200" dirty="0"/>
        </a:p>
      </dsp:txBody>
      <dsp:txXfrm>
        <a:off x="593727" y="3651289"/>
        <a:ext cx="7712707" cy="692586"/>
      </dsp:txXfrm>
    </dsp:sp>
  </dsp:spTree>
</dsp:drawing>
</file>

<file path=ppt/diagrams/drawing2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82A149D-DC75-F34B-8E41-362272954338}">
      <dsp:nvSpPr>
        <dsp:cNvPr id="0" name=""/>
        <dsp:cNvSpPr/>
      </dsp:nvSpPr>
      <dsp:spPr>
        <a:xfrm>
          <a:off x="0" y="459501"/>
          <a:ext cx="11125202" cy="655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E4D5DD8-C139-4A49-990B-23AE85773FC6}">
      <dsp:nvSpPr>
        <dsp:cNvPr id="0" name=""/>
        <dsp:cNvSpPr/>
      </dsp:nvSpPr>
      <dsp:spPr>
        <a:xfrm>
          <a:off x="556260" y="75741"/>
          <a:ext cx="7787641" cy="76752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94354" tIns="0" rIns="294354" bIns="0" numCol="1" spcCol="1270" anchor="ctr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600" kern="1200" dirty="0"/>
            <a:t>A. la mitose produit quatre cellules différentes, la méiose deux cellules identiques.</a:t>
          </a:r>
          <a:endParaRPr lang="en-US" sz="2600" kern="1200" dirty="0"/>
        </a:p>
      </dsp:txBody>
      <dsp:txXfrm>
        <a:off x="593727" y="113208"/>
        <a:ext cx="7712707" cy="692586"/>
      </dsp:txXfrm>
    </dsp:sp>
    <dsp:sp modelId="{8F247393-BC6F-C74E-B30E-25819A2997CF}">
      <dsp:nvSpPr>
        <dsp:cNvPr id="0" name=""/>
        <dsp:cNvSpPr/>
      </dsp:nvSpPr>
      <dsp:spPr>
        <a:xfrm>
          <a:off x="0" y="1638861"/>
          <a:ext cx="11125202" cy="655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FE11FCA-8513-E84C-A903-978016B8844D}">
      <dsp:nvSpPr>
        <dsp:cNvPr id="0" name=""/>
        <dsp:cNvSpPr/>
      </dsp:nvSpPr>
      <dsp:spPr>
        <a:xfrm>
          <a:off x="556260" y="1255101"/>
          <a:ext cx="7787641" cy="76752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94354" tIns="0" rIns="294354" bIns="0" numCol="1" spcCol="1270" anchor="ctr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600" kern="1200" dirty="0"/>
            <a:t>B. la mitose modifie le caryotype, alors que la méiose le conserve.</a:t>
          </a:r>
          <a:endParaRPr lang="en-US" sz="2600" kern="1200" dirty="0"/>
        </a:p>
      </dsp:txBody>
      <dsp:txXfrm>
        <a:off x="593727" y="1292568"/>
        <a:ext cx="7712707" cy="692586"/>
      </dsp:txXfrm>
    </dsp:sp>
    <dsp:sp modelId="{80DDD479-6F9C-084F-BD96-42500D031AB5}">
      <dsp:nvSpPr>
        <dsp:cNvPr id="0" name=""/>
        <dsp:cNvSpPr/>
      </dsp:nvSpPr>
      <dsp:spPr>
        <a:xfrm>
          <a:off x="0" y="2818222"/>
          <a:ext cx="11125202" cy="655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189B580-C748-8F4C-8F35-045EE95F1910}">
      <dsp:nvSpPr>
        <dsp:cNvPr id="0" name=""/>
        <dsp:cNvSpPr/>
      </dsp:nvSpPr>
      <dsp:spPr>
        <a:xfrm>
          <a:off x="556260" y="2434462"/>
          <a:ext cx="7787641" cy="76752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94354" tIns="0" rIns="294354" bIns="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000" kern="1200" dirty="0">
              <a:solidFill>
                <a:schemeClr val="tx1"/>
              </a:solidFill>
              <a:highlight>
                <a:srgbClr val="FFFF00"/>
              </a:highlight>
            </a:rPr>
            <a:t>C. la mitose conserve le caryotype, alors que la méiose réduit le nombre de chromosomes et produit des cellules différentes de la cellule mère.</a:t>
          </a:r>
          <a:endParaRPr lang="en-US" sz="2000" kern="1200" dirty="0">
            <a:solidFill>
              <a:schemeClr val="tx1"/>
            </a:solidFill>
            <a:highlight>
              <a:srgbClr val="FFFF00"/>
            </a:highlight>
          </a:endParaRPr>
        </a:p>
      </dsp:txBody>
      <dsp:txXfrm>
        <a:off x="593727" y="2471929"/>
        <a:ext cx="7712707" cy="692586"/>
      </dsp:txXfrm>
    </dsp:sp>
    <dsp:sp modelId="{A22F52EB-AE85-054D-984B-BDF0BCD56F61}">
      <dsp:nvSpPr>
        <dsp:cNvPr id="0" name=""/>
        <dsp:cNvSpPr/>
      </dsp:nvSpPr>
      <dsp:spPr>
        <a:xfrm>
          <a:off x="0" y="3997582"/>
          <a:ext cx="11125202" cy="655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D910963-6A6A-4F47-8433-72117FFDF727}">
      <dsp:nvSpPr>
        <dsp:cNvPr id="0" name=""/>
        <dsp:cNvSpPr/>
      </dsp:nvSpPr>
      <dsp:spPr>
        <a:xfrm>
          <a:off x="556260" y="3613822"/>
          <a:ext cx="7787641" cy="76752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94354" tIns="0" rIns="294354" bIns="0" numCol="1" spcCol="1270" anchor="ctr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600" kern="1200" dirty="0"/>
            <a:t>D. la mitose n’est jamais précédée d’une duplication de l’ADN.</a:t>
          </a:r>
          <a:endParaRPr lang="en-US" sz="2600" kern="1200" dirty="0"/>
        </a:p>
      </dsp:txBody>
      <dsp:txXfrm>
        <a:off x="593727" y="3651289"/>
        <a:ext cx="7712707" cy="69258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4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5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6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7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8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9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0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2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3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4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4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5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6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7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8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9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0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3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4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CBA32D0-5C67-7647-A673-8328779C0FA2}" type="datetimeFigureOut">
              <a:rPr lang="fr-FR" smtClean="0"/>
              <a:t>06/10/2026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1F9584-C63F-F941-A2A6-F8D1DCC079E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629096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1F9584-C63F-F941-A2A6-F8D1DCC079E5}" type="slidenum">
              <a:rPr lang="fr-FR" smtClean="0"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070921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77005" y="1016955"/>
            <a:ext cx="9140954" cy="33465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sz="7200" cap="all" baseline="0" dirty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462963" y="4869030"/>
            <a:ext cx="7152030" cy="98725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marL="0" indent="0">
              <a:buNone/>
              <a:defRPr lang="en-US" sz="2000" b="1" i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33400" y="6492240"/>
            <a:ext cx="8582023" cy="36576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fr-F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110041" y="6477000"/>
            <a:ext cx="1885955" cy="3810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C9749EB-0DF3-0949-AC13-CAF491F5F84A}" type="datetime1">
              <a:rPr lang="fr-FR" smtClean="0"/>
              <a:t>06/10/2026</a:t>
            </a:fld>
            <a:endParaRPr lang="fr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001378" y="6492240"/>
            <a:ext cx="657221" cy="36576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0E96AD75-1990-9B4B-AEA9-0E2753ACAD0C}" type="slidenum">
              <a:rPr lang="fr-FR" smtClean="0"/>
              <a:t>‹N°›</a:t>
            </a:fld>
            <a:endParaRPr lang="fr-FR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631FF2A-9DA0-DC5C-0C53-91FDE15093DD}"/>
              </a:ext>
            </a:extLst>
          </p:cNvPr>
          <p:cNvSpPr/>
          <p:nvPr/>
        </p:nvSpPr>
        <p:spPr>
          <a:xfrm>
            <a:off x="9110040" y="6155911"/>
            <a:ext cx="3081959" cy="6400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CA4208E-B529-0934-86E0-24278D43C68A}"/>
              </a:ext>
            </a:extLst>
          </p:cNvPr>
          <p:cNvSpPr/>
          <p:nvPr/>
        </p:nvSpPr>
        <p:spPr>
          <a:xfrm>
            <a:off x="3467745" y="6155911"/>
            <a:ext cx="5642289" cy="6400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88257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ontenu"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3398" y="1016955"/>
            <a:ext cx="11125201" cy="746759"/>
          </a:xfrm>
          <a:prstGeom prst="rect">
            <a:avLst/>
          </a:prstGeom>
        </p:spPr>
        <p:txBody>
          <a:bodyPr anchor="t">
            <a:normAutofit/>
          </a:bodyPr>
          <a:lstStyle>
            <a:lvl1pPr>
              <a:defRPr sz="3600" cap="all" baseline="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2DD052-3E45-E789-01F8-33250024EC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3398" y="1748474"/>
            <a:ext cx="11125202" cy="472852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5526932-58BC-3B05-A619-8FE2BA7973DD}"/>
              </a:ext>
            </a:extLst>
          </p:cNvPr>
          <p:cNvSpPr/>
          <p:nvPr/>
        </p:nvSpPr>
        <p:spPr>
          <a:xfrm>
            <a:off x="634030" y="565606"/>
            <a:ext cx="11557968" cy="6400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E4751EC6-9764-CDDF-E8BC-793AD483E0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DA395EC9-5212-9F09-E9FA-0AB62AFB6D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783917-3D5A-4E48-B04A-512F54AD0D0A}" type="datetime1">
              <a:rPr lang="fr-FR" smtClean="0"/>
              <a:t>06/10/2026</a:t>
            </a:fld>
            <a:endParaRPr lang="fr-FR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286E48EB-E81D-8C6A-DBE6-738017E5A7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96AD75-1990-9B4B-AEA9-0E2753ACAD0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473769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with Pictur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33400" y="4572000"/>
            <a:ext cx="11125201" cy="111252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>
              <a:defRPr lang="en-US" sz="7200" cap="all" baseline="0" dirty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33400" y="5715000"/>
            <a:ext cx="11125201" cy="5334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2000" b="1" i="0" dirty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B24A208E-BD69-BB12-21B8-DA405B501FA8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12191999" cy="3981764"/>
          </a:xfrm>
          <a:prstGeom prst="rect">
            <a:avLst/>
          </a:prstGeom>
          <a:blipFill dpi="0" rotWithShape="1">
            <a:blip r:embed="rId2">
              <a:alphaModFix amt="60000"/>
            </a:blip>
            <a:srcRect/>
            <a:stretch>
              <a:fillRect t="-419" b="-419"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B5B8C48-05E9-5280-3F6A-22F8BCBB477E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533399" y="6477000"/>
            <a:ext cx="8576637" cy="38100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fr-FR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AA6C9C7-A264-237A-7F3C-46E6A7A9646D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9110036" y="6476999"/>
            <a:ext cx="1880548" cy="38100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79F44AED-FD46-C147-AEEF-C24BA9B7F6F7}" type="datetime1">
              <a:rPr lang="fr-FR" smtClean="0"/>
              <a:t>06/10/2026</a:t>
            </a:fld>
            <a:endParaRPr lang="fr-FR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7BC820F-C031-6832-5CA0-B972903E0D5F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10995976" y="6477000"/>
            <a:ext cx="662624" cy="38100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0E96AD75-1990-9B4B-AEA9-0E2753ACAD0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3592152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with Pictur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786071" y="1016955"/>
            <a:ext cx="3872530" cy="3726811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sz="5000" cap="all" baseline="0" dirty="0">
                <a:solidFill>
                  <a:schemeClr val="tx2"/>
                </a:solidFill>
              </a:defRPr>
            </a:lvl1pPr>
          </a:lstStyle>
          <a:p>
            <a:pPr lvl="0"/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786071" y="5134926"/>
            <a:ext cx="3868420" cy="111347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marL="0" indent="0">
              <a:buNone/>
              <a:defRPr lang="en-US" sz="2000" b="1" i="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77BE7EAD-CCCA-EA7C-0263-265AA3E43C5E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7224095" cy="6858000"/>
          </a:xfrm>
          <a:custGeom>
            <a:avLst/>
            <a:gdLst>
              <a:gd name="connsiteX0" fmla="*/ 0 w 7224095"/>
              <a:gd name="connsiteY0" fmla="*/ 629614 h 6858000"/>
              <a:gd name="connsiteX1" fmla="*/ 7224095 w 7224095"/>
              <a:gd name="connsiteY1" fmla="*/ 629614 h 6858000"/>
              <a:gd name="connsiteX2" fmla="*/ 7224095 w 7224095"/>
              <a:gd name="connsiteY2" fmla="*/ 6858000 h 6858000"/>
              <a:gd name="connsiteX3" fmla="*/ 0 w 7224095"/>
              <a:gd name="connsiteY3" fmla="*/ 6858000 h 6858000"/>
              <a:gd name="connsiteX4" fmla="*/ 0 w 7224095"/>
              <a:gd name="connsiteY4" fmla="*/ 0 h 6858000"/>
              <a:gd name="connsiteX5" fmla="*/ 7224095 w 7224095"/>
              <a:gd name="connsiteY5" fmla="*/ 0 h 6858000"/>
              <a:gd name="connsiteX6" fmla="*/ 7224095 w 7224095"/>
              <a:gd name="connsiteY6" fmla="*/ 565606 h 6858000"/>
              <a:gd name="connsiteX7" fmla="*/ 0 w 7224095"/>
              <a:gd name="connsiteY7" fmla="*/ 565606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224095" h="6858000">
                <a:moveTo>
                  <a:pt x="0" y="629614"/>
                </a:moveTo>
                <a:lnTo>
                  <a:pt x="7224095" y="629614"/>
                </a:lnTo>
                <a:lnTo>
                  <a:pt x="7224095" y="6858000"/>
                </a:lnTo>
                <a:lnTo>
                  <a:pt x="0" y="6858000"/>
                </a:lnTo>
                <a:close/>
                <a:moveTo>
                  <a:pt x="0" y="0"/>
                </a:moveTo>
                <a:lnTo>
                  <a:pt x="7224095" y="0"/>
                </a:lnTo>
                <a:lnTo>
                  <a:pt x="7224095" y="565606"/>
                </a:lnTo>
                <a:lnTo>
                  <a:pt x="0" y="565606"/>
                </a:lnTo>
                <a:close/>
              </a:path>
            </a:pathLst>
          </a:custGeo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167937" y="6476999"/>
            <a:ext cx="1895847" cy="38100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fr-F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058402" y="6476999"/>
            <a:ext cx="937594" cy="38100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/>
                </a:solidFill>
                <a:effectLst/>
              </a:defRPr>
            </a:lvl1pPr>
          </a:lstStyle>
          <a:p>
            <a:fld id="{F9D24654-D445-544C-8AAF-C750C4D51CF6}" type="datetime1">
              <a:rPr lang="fr-FR" smtClean="0"/>
              <a:t>06/10/2026</a:t>
            </a:fld>
            <a:endParaRPr lang="fr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001378" y="6477000"/>
            <a:ext cx="657221" cy="38100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0E96AD75-1990-9B4B-AEA9-0E2753ACAD0C}" type="slidenum">
              <a:rPr lang="fr-FR" smtClean="0"/>
              <a:t>‹N°›</a:t>
            </a:fld>
            <a:endParaRPr lang="fr-FR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879DE85-4541-95AA-B871-7CBAD2BA1550}"/>
              </a:ext>
            </a:extLst>
          </p:cNvPr>
          <p:cNvSpPr/>
          <p:nvPr/>
        </p:nvSpPr>
        <p:spPr>
          <a:xfrm>
            <a:off x="0" y="565606"/>
            <a:ext cx="11557970" cy="6400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796525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re de section"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33400" y="1143000"/>
            <a:ext cx="8576636" cy="527100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>
              <a:defRPr lang="en-US" sz="7200" cap="all" baseline="0" dirty="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SECTION HEADER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33400" y="6492240"/>
            <a:ext cx="8576636" cy="36576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fr-F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110041" y="6492240"/>
            <a:ext cx="1891337" cy="36576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30D3AC03-995D-594E-B651-2FF88C5BEE8F}" type="datetime1">
              <a:rPr lang="fr-FR" smtClean="0"/>
              <a:t>06/10/2026</a:t>
            </a:fld>
            <a:endParaRPr lang="fr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001378" y="6492240"/>
            <a:ext cx="657222" cy="36576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0E96AD75-1990-9B4B-AEA9-0E2753ACAD0C}" type="slidenum">
              <a:rPr lang="fr-FR" smtClean="0"/>
              <a:t>‹N°›</a:t>
            </a:fld>
            <a:endParaRPr lang="fr-FR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15F1B314-6B95-45EC-8168-CEA297F1BD40}"/>
              </a:ext>
            </a:extLst>
          </p:cNvPr>
          <p:cNvSpPr/>
          <p:nvPr/>
        </p:nvSpPr>
        <p:spPr>
          <a:xfrm>
            <a:off x="634029" y="570037"/>
            <a:ext cx="8476007" cy="61543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D4E8A7FA-CBEB-E74B-AC79-5D830DAFC993}"/>
              </a:ext>
            </a:extLst>
          </p:cNvPr>
          <p:cNvSpPr/>
          <p:nvPr/>
        </p:nvSpPr>
        <p:spPr>
          <a:xfrm>
            <a:off x="9110036" y="570037"/>
            <a:ext cx="3081964" cy="61543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187508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"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BAE97C67-C2EB-5515-0FDC-A535220C9DF0}"/>
              </a:ext>
            </a:extLst>
          </p:cNvPr>
          <p:cNvSpPr/>
          <p:nvPr/>
        </p:nvSpPr>
        <p:spPr>
          <a:xfrm>
            <a:off x="9110035" y="0"/>
            <a:ext cx="3081964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E4019F8-742E-9EEF-F591-C9666AC32AF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33399" y="1016955"/>
            <a:ext cx="8195646" cy="1127758"/>
          </a:xfrm>
          <a:prstGeom prst="rect">
            <a:avLst/>
          </a:prstGeom>
        </p:spPr>
        <p:txBody>
          <a:bodyPr anchor="t">
            <a:normAutofit/>
          </a:bodyPr>
          <a:lstStyle>
            <a:lvl1pPr>
              <a:defRPr sz="7200" cap="all" baseline="0"/>
            </a:lvl1pPr>
          </a:lstStyle>
          <a:p>
            <a:r>
              <a:rPr lang="en-US" dirty="0"/>
              <a:t>AGENDA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28C8B19A-6FC1-2B71-0BFB-9274CBF396B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33399" y="2510472"/>
            <a:ext cx="8190496" cy="3966527"/>
          </a:xfrm>
          <a:prstGeom prst="rect">
            <a:avLst/>
          </a:prstGeom>
        </p:spPr>
        <p:txBody>
          <a:bodyPr>
            <a:normAutofit/>
          </a:bodyPr>
          <a:lstStyle>
            <a:lvl1pPr marL="457200" indent="-457200">
              <a:lnSpc>
                <a:spcPct val="150000"/>
              </a:lnSpc>
              <a:spcBef>
                <a:spcPts val="0"/>
              </a:spcBef>
              <a:buFont typeface="+mj-lt"/>
              <a:buAutoNum type="arabicPeriod"/>
              <a:defRPr sz="2000"/>
            </a:lvl1pPr>
            <a:lvl2pPr marL="685800" indent="-457200">
              <a:lnSpc>
                <a:spcPct val="150000"/>
              </a:lnSpc>
              <a:spcBef>
                <a:spcPts val="0"/>
              </a:spcBef>
              <a:buFont typeface="+mj-lt"/>
              <a:buAutoNum type="arabicPeriod"/>
              <a:defRPr sz="2000"/>
            </a:lvl2pPr>
            <a:lvl3pPr marL="800100" indent="-342900">
              <a:lnSpc>
                <a:spcPct val="150000"/>
              </a:lnSpc>
              <a:spcBef>
                <a:spcPts val="0"/>
              </a:spcBef>
              <a:buFont typeface="+mj-lt"/>
              <a:buAutoNum type="arabicPeriod"/>
              <a:defRPr sz="2000"/>
            </a:lvl3pPr>
            <a:lvl4pPr marL="1028700" indent="-342900">
              <a:lnSpc>
                <a:spcPct val="150000"/>
              </a:lnSpc>
              <a:spcBef>
                <a:spcPts val="0"/>
              </a:spcBef>
              <a:buFont typeface="+mj-lt"/>
              <a:buAutoNum type="arabicPeriod"/>
              <a:defRPr sz="2000"/>
            </a:lvl4pPr>
            <a:lvl5pPr marL="1257300" indent="-342900">
              <a:lnSpc>
                <a:spcPct val="150000"/>
              </a:lnSpc>
              <a:spcBef>
                <a:spcPts val="0"/>
              </a:spcBef>
              <a:buFont typeface="+mj-lt"/>
              <a:buAutoNum type="arabicPeriod"/>
              <a:defRPr sz="2000"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B12CFE6-D05E-5478-B3A4-81DC4DCD74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33399" y="6492241"/>
            <a:ext cx="5758481" cy="36576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fr-FR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CC77F2D-39D2-22F7-CF0B-39D63EBF00B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91885" y="6492240"/>
            <a:ext cx="1763999" cy="36576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B914193-5472-4F41-8F8F-7E9B345D706F}" type="datetime1">
              <a:rPr lang="fr-FR" smtClean="0"/>
              <a:t>06/10/2026</a:t>
            </a:fld>
            <a:endParaRPr lang="fr-FR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26B86D3-24E1-029E-BA22-9F17F9517D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061271" y="6492241"/>
            <a:ext cx="662624" cy="36576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0E96AD75-1990-9B4B-AEA9-0E2753ACAD0C}" type="slidenum">
              <a:rPr lang="fr-FR" smtClean="0"/>
              <a:t>‹N°›</a:t>
            </a:fld>
            <a:endParaRPr lang="fr-FR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E58CA726-6257-4F3F-9296-A3CF5DCA19DB}"/>
              </a:ext>
            </a:extLst>
          </p:cNvPr>
          <p:cNvSpPr/>
          <p:nvPr/>
        </p:nvSpPr>
        <p:spPr>
          <a:xfrm>
            <a:off x="634029" y="2144714"/>
            <a:ext cx="8476007" cy="6154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84934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 with Picture"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9C713386-53DE-AEBA-6318-6C7146DE227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343517" y="1386842"/>
            <a:ext cx="6315083" cy="1127758"/>
          </a:xfrm>
        </p:spPr>
        <p:txBody>
          <a:bodyPr>
            <a:normAutofit/>
          </a:bodyPr>
          <a:lstStyle>
            <a:lvl1pPr>
              <a:defRPr sz="7200" cap="all" baseline="0"/>
            </a:lvl1pPr>
          </a:lstStyle>
          <a:p>
            <a:r>
              <a:rPr lang="en-US" dirty="0"/>
              <a:t>AGENDA</a:t>
            </a:r>
          </a:p>
        </p:txBody>
      </p:sp>
      <p:sp>
        <p:nvSpPr>
          <p:cNvPr id="39" name="Picture Placeholder 38">
            <a:extLst>
              <a:ext uri="{FF2B5EF4-FFF2-40B4-BE49-F238E27FC236}">
                <a16:creationId xmlns:a16="http://schemas.microsoft.com/office/drawing/2014/main" id="{0440984A-B82C-18F1-2933-6DF295884CE0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4400554" cy="6858000"/>
          </a:xfrm>
          <a:blipFill>
            <a:blip r:embed="rId2">
              <a:alphaModFix amt="60000"/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28C8B19A-6FC1-2B71-0BFB-9274CBF396B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343518" y="2886089"/>
            <a:ext cx="6315082" cy="3336911"/>
          </a:xfrm>
          <a:prstGeom prst="rect">
            <a:avLst/>
          </a:prstGeom>
        </p:spPr>
        <p:txBody>
          <a:bodyPr>
            <a:normAutofit/>
          </a:bodyPr>
          <a:lstStyle>
            <a:lvl1pPr marL="457200" indent="-457200">
              <a:lnSpc>
                <a:spcPct val="150000"/>
              </a:lnSpc>
              <a:spcBef>
                <a:spcPts val="0"/>
              </a:spcBef>
              <a:buFont typeface="+mj-lt"/>
              <a:buAutoNum type="arabicPeriod"/>
              <a:defRPr sz="2000"/>
            </a:lvl1pPr>
            <a:lvl2pPr marL="571500" indent="-342900">
              <a:lnSpc>
                <a:spcPct val="150000"/>
              </a:lnSpc>
              <a:spcBef>
                <a:spcPts val="0"/>
              </a:spcBef>
              <a:buFont typeface="+mj-lt"/>
              <a:buAutoNum type="arabicPeriod"/>
              <a:defRPr sz="2000"/>
            </a:lvl2pPr>
            <a:lvl3pPr marL="800100" indent="-342900">
              <a:lnSpc>
                <a:spcPct val="150000"/>
              </a:lnSpc>
              <a:spcBef>
                <a:spcPts val="0"/>
              </a:spcBef>
              <a:buFont typeface="+mj-lt"/>
              <a:buAutoNum type="arabicPeriod"/>
              <a:defRPr sz="2000"/>
            </a:lvl3pPr>
            <a:lvl4pPr marL="1028700" indent="-342900">
              <a:lnSpc>
                <a:spcPct val="150000"/>
              </a:lnSpc>
              <a:spcBef>
                <a:spcPts val="0"/>
              </a:spcBef>
              <a:buFont typeface="+mj-lt"/>
              <a:buAutoNum type="arabicPeriod"/>
              <a:defRPr sz="2000"/>
            </a:lvl4pPr>
            <a:lvl5pPr>
              <a:lnSpc>
                <a:spcPct val="150000"/>
              </a:lnSpc>
              <a:spcBef>
                <a:spcPts val="0"/>
              </a:spcBef>
              <a:buFont typeface="+mj-lt"/>
              <a:buAutoNum type="arabicPeriod"/>
              <a:defRPr sz="2000"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B12CFE6-D05E-5478-B3A4-81DC4DCD74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343518" y="6477000"/>
            <a:ext cx="3771905" cy="381001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CC77F2D-39D2-22F7-CF0B-39D63EBF00B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120821" y="6477000"/>
            <a:ext cx="1875160" cy="381001"/>
          </a:xfrm>
          <a:prstGeom prst="rect">
            <a:avLst/>
          </a:prstGeom>
        </p:spPr>
        <p:txBody>
          <a:bodyPr/>
          <a:lstStyle/>
          <a:p>
            <a:fld id="{73DC0468-A31B-EB4B-9B5E-0C1551CEDC36}" type="datetime1">
              <a:rPr lang="fr-FR" smtClean="0"/>
              <a:t>06/10/2026</a:t>
            </a:fld>
            <a:endParaRPr lang="fr-FR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26B86D3-24E1-029E-BA22-9F17F9517D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95986" y="6477000"/>
            <a:ext cx="662614" cy="381001"/>
          </a:xfrm>
          <a:prstGeom prst="rect">
            <a:avLst/>
          </a:prstGeom>
        </p:spPr>
        <p:txBody>
          <a:bodyPr/>
          <a:lstStyle/>
          <a:p>
            <a:fld id="{0E96AD75-1990-9B4B-AEA9-0E2753ACAD0C}" type="slidenum">
              <a:rPr lang="fr-FR" smtClean="0"/>
              <a:t>‹N°›</a:t>
            </a:fld>
            <a:endParaRPr lang="fr-FR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98E5CA23-2176-4B29-AB27-EDD9AC417271}"/>
              </a:ext>
            </a:extLst>
          </p:cNvPr>
          <p:cNvSpPr/>
          <p:nvPr/>
        </p:nvSpPr>
        <p:spPr>
          <a:xfrm>
            <a:off x="4400554" y="2496190"/>
            <a:ext cx="7791446" cy="6400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70209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2"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3399" y="1016955"/>
            <a:ext cx="3491539" cy="4083580"/>
          </a:xfrm>
          <a:prstGeom prst="rect">
            <a:avLst/>
          </a:prstGeom>
        </p:spPr>
        <p:txBody>
          <a:bodyPr anchor="t">
            <a:normAutofit/>
          </a:bodyPr>
          <a:lstStyle>
            <a:lvl1pPr>
              <a:defRPr sz="3600" cap="all" baseline="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FFB4667A-FE47-8556-FD3A-55FDBA801D76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962526" y="1016955"/>
            <a:ext cx="6696073" cy="4083579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33399" y="6477000"/>
            <a:ext cx="8576637" cy="381001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110036" y="6477000"/>
            <a:ext cx="1891338" cy="381001"/>
          </a:xfrm>
          <a:prstGeom prst="rect">
            <a:avLst/>
          </a:prstGeom>
        </p:spPr>
        <p:txBody>
          <a:bodyPr/>
          <a:lstStyle/>
          <a:p>
            <a:fld id="{19285148-492B-7C45-9353-CCF86B0EE045}" type="datetime1">
              <a:rPr lang="fr-FR" smtClean="0"/>
              <a:t>06/10/2026</a:t>
            </a:fld>
            <a:endParaRPr lang="fr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001374" y="6477000"/>
            <a:ext cx="657226" cy="381001"/>
          </a:xfrm>
          <a:prstGeom prst="rect">
            <a:avLst/>
          </a:prstGeom>
        </p:spPr>
        <p:txBody>
          <a:bodyPr/>
          <a:lstStyle/>
          <a:p>
            <a:fld id="{0E96AD75-1990-9B4B-AEA9-0E2753ACAD0C}" type="slidenum">
              <a:rPr lang="fr-FR" smtClean="0"/>
              <a:t>‹N°›</a:t>
            </a:fld>
            <a:endParaRPr lang="fr-FR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9AE531BB-71E1-57EF-0879-5979B0C95458}"/>
              </a:ext>
            </a:extLst>
          </p:cNvPr>
          <p:cNvSpPr/>
          <p:nvPr/>
        </p:nvSpPr>
        <p:spPr>
          <a:xfrm>
            <a:off x="4024938" y="570037"/>
            <a:ext cx="8167062" cy="595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31FD272-0797-A5C1-BAB9-E68F518B8158}"/>
              </a:ext>
            </a:extLst>
          </p:cNvPr>
          <p:cNvSpPr/>
          <p:nvPr/>
        </p:nvSpPr>
        <p:spPr>
          <a:xfrm>
            <a:off x="634030" y="570037"/>
            <a:ext cx="3390908" cy="5957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44405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3"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3398" y="1016955"/>
            <a:ext cx="3486153" cy="2721451"/>
          </a:xfrm>
          <a:prstGeom prst="rect">
            <a:avLst/>
          </a:prstGeom>
        </p:spPr>
        <p:txBody>
          <a:bodyPr anchor="t">
            <a:normAutofit/>
          </a:bodyPr>
          <a:lstStyle>
            <a:lvl1pPr>
              <a:defRPr sz="3600" cap="all" baseline="0">
                <a:latin typeface="+mj-lt"/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C71126E-AEFA-B45A-CD39-AC1315E0333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962526" y="1016955"/>
            <a:ext cx="6696074" cy="549052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33399" y="6477000"/>
            <a:ext cx="8576637" cy="381001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110036" y="6477000"/>
            <a:ext cx="1891338" cy="381001"/>
          </a:xfrm>
          <a:prstGeom prst="rect">
            <a:avLst/>
          </a:prstGeom>
        </p:spPr>
        <p:txBody>
          <a:bodyPr/>
          <a:lstStyle/>
          <a:p>
            <a:fld id="{9B5007FD-207B-F942-9828-1261F91CC2F7}" type="datetime1">
              <a:rPr lang="fr-FR" smtClean="0"/>
              <a:t>06/10/2026</a:t>
            </a:fld>
            <a:endParaRPr lang="fr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001374" y="6477000"/>
            <a:ext cx="657226" cy="381001"/>
          </a:xfrm>
          <a:prstGeom prst="rect">
            <a:avLst/>
          </a:prstGeom>
        </p:spPr>
        <p:txBody>
          <a:bodyPr/>
          <a:lstStyle/>
          <a:p>
            <a:fld id="{0E96AD75-1990-9B4B-AEA9-0E2753ACAD0C}" type="slidenum">
              <a:rPr lang="fr-FR" smtClean="0"/>
              <a:t>‹N°›</a:t>
            </a:fld>
            <a:endParaRPr lang="fr-FR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B922775-D819-CE59-81DF-9A22F9309472}"/>
              </a:ext>
            </a:extLst>
          </p:cNvPr>
          <p:cNvSpPr/>
          <p:nvPr/>
        </p:nvSpPr>
        <p:spPr>
          <a:xfrm>
            <a:off x="4017310" y="565607"/>
            <a:ext cx="8174690" cy="6400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E1D59CA-78A2-7B8F-A9C7-E86B47BEAE5E}"/>
              </a:ext>
            </a:extLst>
          </p:cNvPr>
          <p:cNvSpPr/>
          <p:nvPr/>
        </p:nvSpPr>
        <p:spPr>
          <a:xfrm>
            <a:off x="634030" y="570037"/>
            <a:ext cx="3390908" cy="5957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1681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"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62523" y="1016956"/>
            <a:ext cx="6696076" cy="731520"/>
          </a:xfrm>
          <a:prstGeom prst="rect">
            <a:avLst/>
          </a:prstGeom>
        </p:spPr>
        <p:txBody>
          <a:bodyPr anchor="t"/>
          <a:lstStyle>
            <a:lvl1pPr>
              <a:defRPr cap="all" baseline="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8" name="Picture Placeholder 37">
            <a:extLst>
              <a:ext uri="{FF2B5EF4-FFF2-40B4-BE49-F238E27FC236}">
                <a16:creationId xmlns:a16="http://schemas.microsoft.com/office/drawing/2014/main" id="{99EF452C-FB1E-E93B-DCC5-1D98DE017953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4400554" cy="6858000"/>
          </a:xfrm>
          <a:custGeom>
            <a:avLst/>
            <a:gdLst>
              <a:gd name="connsiteX0" fmla="*/ 0 w 4400554"/>
              <a:gd name="connsiteY0" fmla="*/ 634999 h 6858000"/>
              <a:gd name="connsiteX1" fmla="*/ 4400554 w 4400554"/>
              <a:gd name="connsiteY1" fmla="*/ 634999 h 6858000"/>
              <a:gd name="connsiteX2" fmla="*/ 4400554 w 4400554"/>
              <a:gd name="connsiteY2" fmla="*/ 6858000 h 6858000"/>
              <a:gd name="connsiteX3" fmla="*/ 0 w 4400554"/>
              <a:gd name="connsiteY3" fmla="*/ 6858000 h 6858000"/>
              <a:gd name="connsiteX4" fmla="*/ 0 w 4400554"/>
              <a:gd name="connsiteY4" fmla="*/ 0 h 6858000"/>
              <a:gd name="connsiteX5" fmla="*/ 4400554 w 4400554"/>
              <a:gd name="connsiteY5" fmla="*/ 0 h 6858000"/>
              <a:gd name="connsiteX6" fmla="*/ 4400554 w 4400554"/>
              <a:gd name="connsiteY6" fmla="*/ 570991 h 6858000"/>
              <a:gd name="connsiteX7" fmla="*/ 0 w 4400554"/>
              <a:gd name="connsiteY7" fmla="*/ 570991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400554" h="6858000">
                <a:moveTo>
                  <a:pt x="0" y="634999"/>
                </a:moveTo>
                <a:lnTo>
                  <a:pt x="4400554" y="634999"/>
                </a:lnTo>
                <a:lnTo>
                  <a:pt x="4400554" y="6858000"/>
                </a:lnTo>
                <a:lnTo>
                  <a:pt x="0" y="6858000"/>
                </a:lnTo>
                <a:close/>
                <a:moveTo>
                  <a:pt x="0" y="0"/>
                </a:moveTo>
                <a:lnTo>
                  <a:pt x="4400554" y="0"/>
                </a:lnTo>
                <a:lnTo>
                  <a:pt x="4400554" y="570991"/>
                </a:lnTo>
                <a:lnTo>
                  <a:pt x="0" y="570991"/>
                </a:lnTo>
                <a:close/>
              </a:path>
            </a:pathLst>
          </a:custGeo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18B74D6-CD72-B859-C229-60DB988B25E3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962523" y="2145668"/>
            <a:ext cx="6689892" cy="4118399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C65BFCB1-FAA8-D03A-3B62-DCB2CF1CA112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4964103" y="6477000"/>
            <a:ext cx="4707905" cy="3810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fr-F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E742B5C-5438-96A4-4A2A-AE939906F8A4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9672013" y="6477000"/>
            <a:ext cx="1329365" cy="3810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2813696E-B0EC-504B-AC90-FC0E01B5F8FB}" type="datetime1">
              <a:rPr lang="fr-FR" smtClean="0"/>
              <a:t>06/10/2026</a:t>
            </a:fld>
            <a:endParaRPr lang="fr-FR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0A608994-46CD-AAE0-DCC4-A59D26254D84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11001379" y="6477000"/>
            <a:ext cx="657221" cy="3810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0E96AD75-1990-9B4B-AEA9-0E2753ACAD0C}" type="slidenum">
              <a:rPr lang="fr-FR" smtClean="0"/>
              <a:t>‹N°›</a:t>
            </a:fld>
            <a:endParaRPr lang="fr-FR"/>
          </a:p>
        </p:txBody>
      </p:sp>
      <p:sp>
        <p:nvSpPr>
          <p:cNvPr id="3" name="Freeform 2">
            <a:extLst>
              <a:ext uri="{FF2B5EF4-FFF2-40B4-BE49-F238E27FC236}">
                <a16:creationId xmlns:a16="http://schemas.microsoft.com/office/drawing/2014/main" id="{EC16BEA9-7D3A-E34B-4442-F0BFB853F3F8}"/>
              </a:ext>
            </a:extLst>
          </p:cNvPr>
          <p:cNvSpPr/>
          <p:nvPr/>
        </p:nvSpPr>
        <p:spPr>
          <a:xfrm>
            <a:off x="4408228" y="570993"/>
            <a:ext cx="7142064" cy="64006"/>
          </a:xfrm>
          <a:custGeom>
            <a:avLst/>
            <a:gdLst>
              <a:gd name="connsiteX0" fmla="*/ 0 w 7152036"/>
              <a:gd name="connsiteY0" fmla="*/ 0 h 64008"/>
              <a:gd name="connsiteX1" fmla="*/ 7152036 w 7152036"/>
              <a:gd name="connsiteY1" fmla="*/ 0 h 64008"/>
              <a:gd name="connsiteX2" fmla="*/ 7152036 w 7152036"/>
              <a:gd name="connsiteY2" fmla="*/ 64008 h 64008"/>
              <a:gd name="connsiteX3" fmla="*/ 0 w 7152036"/>
              <a:gd name="connsiteY3" fmla="*/ 64008 h 640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152036" h="64008">
                <a:moveTo>
                  <a:pt x="0" y="0"/>
                </a:moveTo>
                <a:lnTo>
                  <a:pt x="7152036" y="0"/>
                </a:lnTo>
                <a:lnTo>
                  <a:pt x="7152036" y="64008"/>
                </a:lnTo>
                <a:lnTo>
                  <a:pt x="0" y="64008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3462211-E1BA-E90A-00F8-E717C7293E42}"/>
              </a:ext>
            </a:extLst>
          </p:cNvPr>
          <p:cNvSpPr/>
          <p:nvPr/>
        </p:nvSpPr>
        <p:spPr>
          <a:xfrm>
            <a:off x="-2282" y="570991"/>
            <a:ext cx="4410510" cy="6400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03050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2"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32163" y="1016955"/>
            <a:ext cx="7026437" cy="731520"/>
          </a:xfrm>
          <a:prstGeom prst="rect">
            <a:avLst/>
          </a:prstGeom>
        </p:spPr>
        <p:txBody>
          <a:bodyPr anchor="t"/>
          <a:lstStyle>
            <a:lvl1pPr>
              <a:defRPr cap="all" baseline="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8" name="Picture Placeholder 37">
            <a:extLst>
              <a:ext uri="{FF2B5EF4-FFF2-40B4-BE49-F238E27FC236}">
                <a16:creationId xmlns:a16="http://schemas.microsoft.com/office/drawing/2014/main" id="{87476243-EB8F-9EFF-F789-0088ABBB0FBF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1"/>
            <a:ext cx="3998133" cy="6858000"/>
          </a:xfrm>
          <a:custGeom>
            <a:avLst/>
            <a:gdLst>
              <a:gd name="connsiteX0" fmla="*/ 0 w 3998133"/>
              <a:gd name="connsiteY0" fmla="*/ 634999 h 6858000"/>
              <a:gd name="connsiteX1" fmla="*/ 3998133 w 3998133"/>
              <a:gd name="connsiteY1" fmla="*/ 634999 h 6858000"/>
              <a:gd name="connsiteX2" fmla="*/ 3998133 w 3998133"/>
              <a:gd name="connsiteY2" fmla="*/ 6858000 h 6858000"/>
              <a:gd name="connsiteX3" fmla="*/ 0 w 3998133"/>
              <a:gd name="connsiteY3" fmla="*/ 6858000 h 6858000"/>
              <a:gd name="connsiteX4" fmla="*/ 0 w 3998133"/>
              <a:gd name="connsiteY4" fmla="*/ 0 h 6858000"/>
              <a:gd name="connsiteX5" fmla="*/ 3998133 w 3998133"/>
              <a:gd name="connsiteY5" fmla="*/ 0 h 6858000"/>
              <a:gd name="connsiteX6" fmla="*/ 3998133 w 3998133"/>
              <a:gd name="connsiteY6" fmla="*/ 570991 h 6858000"/>
              <a:gd name="connsiteX7" fmla="*/ 0 w 3998133"/>
              <a:gd name="connsiteY7" fmla="*/ 570991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998133" h="6858000">
                <a:moveTo>
                  <a:pt x="0" y="634999"/>
                </a:moveTo>
                <a:lnTo>
                  <a:pt x="3998133" y="634999"/>
                </a:lnTo>
                <a:lnTo>
                  <a:pt x="3998133" y="6858000"/>
                </a:lnTo>
                <a:lnTo>
                  <a:pt x="0" y="6858000"/>
                </a:lnTo>
                <a:close/>
                <a:moveTo>
                  <a:pt x="0" y="0"/>
                </a:moveTo>
                <a:lnTo>
                  <a:pt x="3998133" y="0"/>
                </a:lnTo>
                <a:lnTo>
                  <a:pt x="3998133" y="570991"/>
                </a:lnTo>
                <a:lnTo>
                  <a:pt x="0" y="570991"/>
                </a:lnTo>
                <a:close/>
              </a:path>
            </a:pathLst>
          </a:custGeo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18B74D6-CD72-B859-C229-60DB988B25E3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632168" y="2145668"/>
            <a:ext cx="7026432" cy="4077331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446E4B5-B423-4137-0255-D68BAC85BE95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4632167" y="6477000"/>
            <a:ext cx="5426231" cy="3810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fr-FR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0BFB53A-8FDF-F131-DCF2-D7BECE95381F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10058404" y="6477000"/>
            <a:ext cx="942970" cy="3810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FA0B70B8-B244-5546-81E8-3D2551F17CBA}" type="datetime1">
              <a:rPr lang="fr-FR" smtClean="0"/>
              <a:t>06/10/2026</a:t>
            </a:fld>
            <a:endParaRPr lang="fr-FR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9FEC5A8-0DCB-9EEB-83E2-0411804C543D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11001374" y="6477000"/>
            <a:ext cx="657226" cy="3810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0E96AD75-1990-9B4B-AEA9-0E2753ACAD0C}" type="slidenum">
              <a:rPr lang="fr-FR" smtClean="0"/>
              <a:t>‹N°›</a:t>
            </a:fld>
            <a:endParaRPr lang="fr-FR"/>
          </a:p>
        </p:txBody>
      </p:sp>
      <p:sp>
        <p:nvSpPr>
          <p:cNvPr id="5" name="Freeform 4">
            <a:extLst>
              <a:ext uri="{FF2B5EF4-FFF2-40B4-BE49-F238E27FC236}">
                <a16:creationId xmlns:a16="http://schemas.microsoft.com/office/drawing/2014/main" id="{ECF4FA5C-D406-8202-9143-DAEA62C5C872}"/>
              </a:ext>
            </a:extLst>
          </p:cNvPr>
          <p:cNvSpPr/>
          <p:nvPr/>
        </p:nvSpPr>
        <p:spPr>
          <a:xfrm>
            <a:off x="0" y="570992"/>
            <a:ext cx="4019552" cy="64008"/>
          </a:xfrm>
          <a:custGeom>
            <a:avLst/>
            <a:gdLst>
              <a:gd name="connsiteX0" fmla="*/ 0 w 7152036"/>
              <a:gd name="connsiteY0" fmla="*/ 0 h 64008"/>
              <a:gd name="connsiteX1" fmla="*/ 7152036 w 7152036"/>
              <a:gd name="connsiteY1" fmla="*/ 0 h 64008"/>
              <a:gd name="connsiteX2" fmla="*/ 7152036 w 7152036"/>
              <a:gd name="connsiteY2" fmla="*/ 64008 h 64008"/>
              <a:gd name="connsiteX3" fmla="*/ 0 w 7152036"/>
              <a:gd name="connsiteY3" fmla="*/ 64008 h 640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152036" h="64008">
                <a:moveTo>
                  <a:pt x="0" y="0"/>
                </a:moveTo>
                <a:lnTo>
                  <a:pt x="7152036" y="0"/>
                </a:lnTo>
                <a:lnTo>
                  <a:pt x="7152036" y="64008"/>
                </a:lnTo>
                <a:lnTo>
                  <a:pt x="0" y="6400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6" name="Freeform 5">
            <a:extLst>
              <a:ext uri="{FF2B5EF4-FFF2-40B4-BE49-F238E27FC236}">
                <a16:creationId xmlns:a16="http://schemas.microsoft.com/office/drawing/2014/main" id="{082645EB-0315-BBF0-B28C-6A31158DE8D1}"/>
              </a:ext>
            </a:extLst>
          </p:cNvPr>
          <p:cNvSpPr/>
          <p:nvPr/>
        </p:nvSpPr>
        <p:spPr>
          <a:xfrm>
            <a:off x="3997235" y="570992"/>
            <a:ext cx="7560729" cy="64008"/>
          </a:xfrm>
          <a:custGeom>
            <a:avLst/>
            <a:gdLst>
              <a:gd name="connsiteX0" fmla="*/ 0 w 7152036"/>
              <a:gd name="connsiteY0" fmla="*/ 0 h 64008"/>
              <a:gd name="connsiteX1" fmla="*/ 7152036 w 7152036"/>
              <a:gd name="connsiteY1" fmla="*/ 0 h 64008"/>
              <a:gd name="connsiteX2" fmla="*/ 7152036 w 7152036"/>
              <a:gd name="connsiteY2" fmla="*/ 64008 h 64008"/>
              <a:gd name="connsiteX3" fmla="*/ 0 w 7152036"/>
              <a:gd name="connsiteY3" fmla="*/ 64008 h 640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152036" h="64008">
                <a:moveTo>
                  <a:pt x="0" y="0"/>
                </a:moveTo>
                <a:lnTo>
                  <a:pt x="7152036" y="0"/>
                </a:lnTo>
                <a:lnTo>
                  <a:pt x="7152036" y="64008"/>
                </a:lnTo>
                <a:lnTo>
                  <a:pt x="0" y="64008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226230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3"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3401" y="1016955"/>
            <a:ext cx="6858000" cy="731519"/>
          </a:xfrm>
          <a:prstGeom prst="rect">
            <a:avLst/>
          </a:prstGeom>
        </p:spPr>
        <p:txBody>
          <a:bodyPr anchor="t"/>
          <a:lstStyle>
            <a:lvl1pPr>
              <a:defRPr cap="all" baseline="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07755DB3-9272-8E5E-039F-AC14A2C07898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533401" y="2145668"/>
            <a:ext cx="6858000" cy="4093526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820916D3-99FA-E971-607F-14E290E58854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533401" y="6464300"/>
            <a:ext cx="5366715" cy="399514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fr-F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F3CAD5B-18BB-E21E-3A4C-7BAACB8519A4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5900115" y="6464300"/>
            <a:ext cx="929303" cy="399514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C7781612-9599-2F4A-BDA3-9798485DAB84}" type="datetime1">
              <a:rPr lang="fr-FR" smtClean="0"/>
              <a:t>06/10/2026</a:t>
            </a:fld>
            <a:endParaRPr lang="fr-FR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BBDEAB8E-8806-A459-E320-4CA2B455BFD7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6829424" y="6464300"/>
            <a:ext cx="561977" cy="399514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0E96AD75-1990-9B4B-AEA9-0E2753ACAD0C}" type="slidenum">
              <a:rPr lang="fr-FR" smtClean="0"/>
              <a:t>‹N°›</a:t>
            </a:fld>
            <a:endParaRPr lang="fr-FR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070CE66A-15FE-D8FB-D711-D3BB0755F0D1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8193866" y="1"/>
            <a:ext cx="3998133" cy="6858000"/>
          </a:xfrm>
          <a:custGeom>
            <a:avLst/>
            <a:gdLst>
              <a:gd name="connsiteX0" fmla="*/ 0 w 3998133"/>
              <a:gd name="connsiteY0" fmla="*/ 634999 h 6858000"/>
              <a:gd name="connsiteX1" fmla="*/ 3998133 w 3998133"/>
              <a:gd name="connsiteY1" fmla="*/ 634999 h 6858000"/>
              <a:gd name="connsiteX2" fmla="*/ 3998133 w 3998133"/>
              <a:gd name="connsiteY2" fmla="*/ 6858000 h 6858000"/>
              <a:gd name="connsiteX3" fmla="*/ 0 w 3998133"/>
              <a:gd name="connsiteY3" fmla="*/ 6858000 h 6858000"/>
              <a:gd name="connsiteX4" fmla="*/ 0 w 3998133"/>
              <a:gd name="connsiteY4" fmla="*/ 0 h 6858000"/>
              <a:gd name="connsiteX5" fmla="*/ 3998133 w 3998133"/>
              <a:gd name="connsiteY5" fmla="*/ 0 h 6858000"/>
              <a:gd name="connsiteX6" fmla="*/ 3998133 w 3998133"/>
              <a:gd name="connsiteY6" fmla="*/ 570991 h 6858000"/>
              <a:gd name="connsiteX7" fmla="*/ 0 w 3998133"/>
              <a:gd name="connsiteY7" fmla="*/ 570991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998133" h="6858000">
                <a:moveTo>
                  <a:pt x="0" y="634999"/>
                </a:moveTo>
                <a:lnTo>
                  <a:pt x="3998133" y="634999"/>
                </a:lnTo>
                <a:lnTo>
                  <a:pt x="3998133" y="6858000"/>
                </a:lnTo>
                <a:lnTo>
                  <a:pt x="0" y="6858000"/>
                </a:lnTo>
                <a:close/>
                <a:moveTo>
                  <a:pt x="0" y="0"/>
                </a:moveTo>
                <a:lnTo>
                  <a:pt x="3998133" y="0"/>
                </a:lnTo>
                <a:lnTo>
                  <a:pt x="3998133" y="570991"/>
                </a:lnTo>
                <a:lnTo>
                  <a:pt x="0" y="570991"/>
                </a:lnTo>
                <a:close/>
              </a:path>
            </a:pathLst>
          </a:custGeo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3" name="Freeform 2">
            <a:extLst>
              <a:ext uri="{FF2B5EF4-FFF2-40B4-BE49-F238E27FC236}">
                <a16:creationId xmlns:a16="http://schemas.microsoft.com/office/drawing/2014/main" id="{E19B021D-A5A3-D515-C491-988160E0708C}"/>
              </a:ext>
            </a:extLst>
          </p:cNvPr>
          <p:cNvSpPr/>
          <p:nvPr/>
        </p:nvSpPr>
        <p:spPr>
          <a:xfrm>
            <a:off x="8172447" y="570992"/>
            <a:ext cx="4019552" cy="64008"/>
          </a:xfrm>
          <a:custGeom>
            <a:avLst/>
            <a:gdLst>
              <a:gd name="connsiteX0" fmla="*/ 0 w 7152036"/>
              <a:gd name="connsiteY0" fmla="*/ 0 h 64008"/>
              <a:gd name="connsiteX1" fmla="*/ 7152036 w 7152036"/>
              <a:gd name="connsiteY1" fmla="*/ 0 h 64008"/>
              <a:gd name="connsiteX2" fmla="*/ 7152036 w 7152036"/>
              <a:gd name="connsiteY2" fmla="*/ 64008 h 64008"/>
              <a:gd name="connsiteX3" fmla="*/ 0 w 7152036"/>
              <a:gd name="connsiteY3" fmla="*/ 64008 h 640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152036" h="64008">
                <a:moveTo>
                  <a:pt x="0" y="0"/>
                </a:moveTo>
                <a:lnTo>
                  <a:pt x="7152036" y="0"/>
                </a:lnTo>
                <a:lnTo>
                  <a:pt x="7152036" y="64008"/>
                </a:lnTo>
                <a:lnTo>
                  <a:pt x="0" y="6400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" name="Freeform 4">
            <a:extLst>
              <a:ext uri="{FF2B5EF4-FFF2-40B4-BE49-F238E27FC236}">
                <a16:creationId xmlns:a16="http://schemas.microsoft.com/office/drawing/2014/main" id="{F6879252-7B61-583A-CF4D-92BF27416ADC}"/>
              </a:ext>
            </a:extLst>
          </p:cNvPr>
          <p:cNvSpPr/>
          <p:nvPr/>
        </p:nvSpPr>
        <p:spPr>
          <a:xfrm>
            <a:off x="633137" y="570992"/>
            <a:ext cx="7560729" cy="64008"/>
          </a:xfrm>
          <a:custGeom>
            <a:avLst/>
            <a:gdLst>
              <a:gd name="connsiteX0" fmla="*/ 0 w 7152036"/>
              <a:gd name="connsiteY0" fmla="*/ 0 h 64008"/>
              <a:gd name="connsiteX1" fmla="*/ 7152036 w 7152036"/>
              <a:gd name="connsiteY1" fmla="*/ 0 h 64008"/>
              <a:gd name="connsiteX2" fmla="*/ 7152036 w 7152036"/>
              <a:gd name="connsiteY2" fmla="*/ 64008 h 64008"/>
              <a:gd name="connsiteX3" fmla="*/ 0 w 7152036"/>
              <a:gd name="connsiteY3" fmla="*/ 64008 h 640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152036" h="64008">
                <a:moveTo>
                  <a:pt x="0" y="0"/>
                </a:moveTo>
                <a:lnTo>
                  <a:pt x="7152036" y="0"/>
                </a:lnTo>
                <a:lnTo>
                  <a:pt x="7152036" y="64008"/>
                </a:lnTo>
                <a:lnTo>
                  <a:pt x="0" y="64008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030582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4"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3401" y="1016955"/>
            <a:ext cx="4573438" cy="1328932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defRPr sz="3600" cap="all" baseline="0"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47AED59-1A26-9C13-8482-7857E7DEFE52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533401" y="2495232"/>
            <a:ext cx="4573438" cy="3727767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33400" y="6477000"/>
            <a:ext cx="2921550" cy="3810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/>
                </a:solidFill>
                <a:effectLst/>
              </a:defRPr>
            </a:lvl1pPr>
          </a:lstStyle>
          <a:p>
            <a:endParaRPr lang="fr-FR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454946" y="6477000"/>
            <a:ext cx="1100995" cy="3810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7396913-A574-DD4D-ABA5-52DED3A2D6E5}" type="datetime1">
              <a:rPr lang="fr-FR" smtClean="0"/>
              <a:t>06/10/2026</a:t>
            </a:fld>
            <a:endParaRPr lang="fr-F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553312" y="6477000"/>
            <a:ext cx="552253" cy="3810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/>
                </a:solidFill>
                <a:effectLst/>
              </a:defRPr>
            </a:lvl1pPr>
          </a:lstStyle>
          <a:p>
            <a:fld id="{0E96AD75-1990-9B4B-AEA9-0E2753ACAD0C}" type="slidenum">
              <a:rPr lang="fr-FR" smtClean="0"/>
              <a:t>‹N°›</a:t>
            </a:fld>
            <a:endParaRPr lang="fr-FR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5658928" y="0"/>
            <a:ext cx="6533072" cy="6858000"/>
          </a:xfrm>
          <a:prstGeom prst="rect">
            <a:avLst/>
          </a:prstGeo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3" name="Freeform 2">
            <a:extLst>
              <a:ext uri="{FF2B5EF4-FFF2-40B4-BE49-F238E27FC236}">
                <a16:creationId xmlns:a16="http://schemas.microsoft.com/office/drawing/2014/main" id="{103B3571-8BEB-7B5F-5141-60BE7E4F2B98}"/>
              </a:ext>
            </a:extLst>
          </p:cNvPr>
          <p:cNvSpPr/>
          <p:nvPr/>
        </p:nvSpPr>
        <p:spPr>
          <a:xfrm>
            <a:off x="631405" y="570990"/>
            <a:ext cx="5024894" cy="64008"/>
          </a:xfrm>
          <a:custGeom>
            <a:avLst/>
            <a:gdLst>
              <a:gd name="connsiteX0" fmla="*/ 0 w 7152036"/>
              <a:gd name="connsiteY0" fmla="*/ 0 h 64008"/>
              <a:gd name="connsiteX1" fmla="*/ 7152036 w 7152036"/>
              <a:gd name="connsiteY1" fmla="*/ 0 h 64008"/>
              <a:gd name="connsiteX2" fmla="*/ 7152036 w 7152036"/>
              <a:gd name="connsiteY2" fmla="*/ 64008 h 64008"/>
              <a:gd name="connsiteX3" fmla="*/ 0 w 7152036"/>
              <a:gd name="connsiteY3" fmla="*/ 64008 h 640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152036" h="64008">
                <a:moveTo>
                  <a:pt x="0" y="0"/>
                </a:moveTo>
                <a:lnTo>
                  <a:pt x="7152036" y="0"/>
                </a:lnTo>
                <a:lnTo>
                  <a:pt x="7152036" y="64008"/>
                </a:lnTo>
                <a:lnTo>
                  <a:pt x="0" y="64008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16690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5"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3275" y="1016955"/>
            <a:ext cx="3445936" cy="1328932"/>
          </a:xfrm>
          <a:prstGeom prst="rect">
            <a:avLst/>
          </a:prstGeom>
        </p:spPr>
        <p:txBody>
          <a:bodyPr anchor="t">
            <a:normAutofit/>
          </a:bodyPr>
          <a:lstStyle>
            <a:lvl1pPr>
              <a:defRPr sz="3600" cap="all" baseline="0"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6" name="Content Placeholder 7">
            <a:extLst>
              <a:ext uri="{FF2B5EF4-FFF2-40B4-BE49-F238E27FC236}">
                <a16:creationId xmlns:a16="http://schemas.microsoft.com/office/drawing/2014/main" id="{7056A831-274A-4E01-51DC-29FC50834A4F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533400" y="2495232"/>
            <a:ext cx="3445936" cy="3727767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B09198F5-FF38-389C-E060-120AC6301809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533400" y="6477000"/>
            <a:ext cx="2076777" cy="3810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fr-F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5305F20-8340-4F06-2EA5-4D05FFED4587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2610177" y="6477000"/>
            <a:ext cx="949766" cy="3810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561B9CEA-1047-2F48-B272-27616247CBEC}" type="datetime1">
              <a:rPr lang="fr-FR" smtClean="0"/>
              <a:t>06/10/2026</a:t>
            </a:fld>
            <a:endParaRPr lang="fr-FR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4963CA08-6B63-DC1E-8CB3-C323C9040122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3559943" y="6477000"/>
            <a:ext cx="429207" cy="3810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0E96AD75-1990-9B4B-AEA9-0E2753ACAD0C}" type="slidenum">
              <a:rPr lang="fr-FR" smtClean="0"/>
              <a:t>‹N°›</a:t>
            </a:fld>
            <a:endParaRPr lang="fr-FR"/>
          </a:p>
        </p:txBody>
      </p:sp>
      <p:sp>
        <p:nvSpPr>
          <p:cNvPr id="7" name="Picture Placeholder 10">
            <a:extLst>
              <a:ext uri="{FF2B5EF4-FFF2-40B4-BE49-F238E27FC236}">
                <a16:creationId xmlns:a16="http://schemas.microsoft.com/office/drawing/2014/main" id="{0BBEF0D8-DF37-CB82-D6FC-4B18E864B26C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602979" y="0"/>
            <a:ext cx="7584144" cy="6858000"/>
          </a:xfrm>
          <a:prstGeom prst="rect">
            <a:avLst/>
          </a:prstGeo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3" name="Freeform 2">
            <a:extLst>
              <a:ext uri="{FF2B5EF4-FFF2-40B4-BE49-F238E27FC236}">
                <a16:creationId xmlns:a16="http://schemas.microsoft.com/office/drawing/2014/main" id="{8DC2254B-5D42-9D5B-16C8-9FAF562F458A}"/>
              </a:ext>
            </a:extLst>
          </p:cNvPr>
          <p:cNvSpPr/>
          <p:nvPr/>
        </p:nvSpPr>
        <p:spPr>
          <a:xfrm>
            <a:off x="615697" y="570989"/>
            <a:ext cx="3987282" cy="64012"/>
          </a:xfrm>
          <a:custGeom>
            <a:avLst/>
            <a:gdLst>
              <a:gd name="connsiteX0" fmla="*/ 0 w 7152036"/>
              <a:gd name="connsiteY0" fmla="*/ 0 h 64008"/>
              <a:gd name="connsiteX1" fmla="*/ 7152036 w 7152036"/>
              <a:gd name="connsiteY1" fmla="*/ 0 h 64008"/>
              <a:gd name="connsiteX2" fmla="*/ 7152036 w 7152036"/>
              <a:gd name="connsiteY2" fmla="*/ 64008 h 64008"/>
              <a:gd name="connsiteX3" fmla="*/ 0 w 7152036"/>
              <a:gd name="connsiteY3" fmla="*/ 64008 h 640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152036" h="64008">
                <a:moveTo>
                  <a:pt x="0" y="0"/>
                </a:moveTo>
                <a:lnTo>
                  <a:pt x="7152036" y="0"/>
                </a:lnTo>
                <a:lnTo>
                  <a:pt x="7152036" y="64008"/>
                </a:lnTo>
                <a:lnTo>
                  <a:pt x="0" y="64008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318918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6"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88060" y="1016955"/>
            <a:ext cx="2770539" cy="1875475"/>
          </a:xfrm>
          <a:prstGeom prst="rect">
            <a:avLst/>
          </a:prstGeom>
        </p:spPr>
        <p:txBody>
          <a:bodyPr anchor="t"/>
          <a:lstStyle>
            <a:lvl1pPr>
              <a:defRPr cap="all" baseline="0"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3CA946DA-5AE8-39E2-3ADD-B8F06308C1C6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8326323" cy="6858000"/>
          </a:xfrm>
          <a:custGeom>
            <a:avLst/>
            <a:gdLst>
              <a:gd name="connsiteX0" fmla="*/ 0 w 8326323"/>
              <a:gd name="connsiteY0" fmla="*/ 0 h 6858000"/>
              <a:gd name="connsiteX1" fmla="*/ 8326323 w 8326323"/>
              <a:gd name="connsiteY1" fmla="*/ 0 h 6858000"/>
              <a:gd name="connsiteX2" fmla="*/ 8326323 w 8326323"/>
              <a:gd name="connsiteY2" fmla="*/ 6858000 h 6858000"/>
              <a:gd name="connsiteX3" fmla="*/ 0 w 8326323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326323" h="6858000">
                <a:moveTo>
                  <a:pt x="0" y="0"/>
                </a:moveTo>
                <a:lnTo>
                  <a:pt x="8326323" y="0"/>
                </a:lnTo>
                <a:lnTo>
                  <a:pt x="8326323" y="6858000"/>
                </a:lnTo>
                <a:lnTo>
                  <a:pt x="0" y="6858000"/>
                </a:lnTo>
                <a:close/>
              </a:path>
            </a:pathLst>
          </a:custGeo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6E0D00CE-C191-6DE5-9D82-7EFB59BC37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8889055" y="3011335"/>
            <a:ext cx="2769544" cy="28449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>
              <a:buNone/>
              <a:defRPr lang="en-US" dirty="0">
                <a:solidFill>
                  <a:schemeClr val="tx2"/>
                </a:solidFill>
              </a:defRPr>
            </a:lvl1pPr>
            <a:lvl2pPr marL="228600" indent="0">
              <a:buNone/>
              <a:defRPr lang="en-US" dirty="0">
                <a:solidFill>
                  <a:schemeClr val="tx2"/>
                </a:solidFill>
              </a:defRPr>
            </a:lvl2pPr>
            <a:lvl3pPr marL="457200" indent="0">
              <a:buNone/>
              <a:defRPr lang="en-US" dirty="0">
                <a:solidFill>
                  <a:schemeClr val="tx2"/>
                </a:solidFill>
              </a:defRPr>
            </a:lvl3pPr>
            <a:lvl4pPr marL="685800" indent="0">
              <a:buNone/>
              <a:defRPr lang="en-US" dirty="0">
                <a:solidFill>
                  <a:schemeClr val="tx2"/>
                </a:solidFill>
              </a:defRPr>
            </a:lvl4pPr>
            <a:lvl5pPr marL="914400" indent="0">
              <a:buNone/>
              <a:defRPr lang="en-US" dirty="0">
                <a:solidFill>
                  <a:schemeClr val="tx2"/>
                </a:solidFill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888061" y="6477000"/>
            <a:ext cx="1404460" cy="3810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fr-FR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292522" y="6477000"/>
            <a:ext cx="708857" cy="3810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/>
                </a:solidFill>
                <a:effectLst/>
              </a:defRPr>
            </a:lvl1pPr>
          </a:lstStyle>
          <a:p>
            <a:fld id="{4CFDD464-614B-644E-9C8A-A1C07ADAF584}" type="datetime1">
              <a:rPr lang="fr-FR" smtClean="0"/>
              <a:t>06/10/2026</a:t>
            </a:fld>
            <a:endParaRPr lang="fr-F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001380" y="6477000"/>
            <a:ext cx="657220" cy="3810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0E96AD75-1990-9B4B-AEA9-0E2753ACAD0C}" type="slidenum">
              <a:rPr lang="fr-FR" smtClean="0"/>
              <a:t>‹N°›</a:t>
            </a:fld>
            <a:endParaRPr lang="fr-FR"/>
          </a:p>
        </p:txBody>
      </p:sp>
      <p:sp>
        <p:nvSpPr>
          <p:cNvPr id="3" name="Freeform 2">
            <a:extLst>
              <a:ext uri="{FF2B5EF4-FFF2-40B4-BE49-F238E27FC236}">
                <a16:creationId xmlns:a16="http://schemas.microsoft.com/office/drawing/2014/main" id="{3AEE3D4D-61F7-E7A0-0EB4-DE705A2CAF60}"/>
              </a:ext>
            </a:extLst>
          </p:cNvPr>
          <p:cNvSpPr/>
          <p:nvPr/>
        </p:nvSpPr>
        <p:spPr>
          <a:xfrm>
            <a:off x="8326322" y="570989"/>
            <a:ext cx="3332277" cy="64008"/>
          </a:xfrm>
          <a:custGeom>
            <a:avLst/>
            <a:gdLst>
              <a:gd name="connsiteX0" fmla="*/ 0 w 7152036"/>
              <a:gd name="connsiteY0" fmla="*/ 0 h 64008"/>
              <a:gd name="connsiteX1" fmla="*/ 7152036 w 7152036"/>
              <a:gd name="connsiteY1" fmla="*/ 0 h 64008"/>
              <a:gd name="connsiteX2" fmla="*/ 7152036 w 7152036"/>
              <a:gd name="connsiteY2" fmla="*/ 64008 h 64008"/>
              <a:gd name="connsiteX3" fmla="*/ 0 w 7152036"/>
              <a:gd name="connsiteY3" fmla="*/ 64008 h 640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152036" h="64008">
                <a:moveTo>
                  <a:pt x="0" y="0"/>
                </a:moveTo>
                <a:lnTo>
                  <a:pt x="7152036" y="0"/>
                </a:lnTo>
                <a:lnTo>
                  <a:pt x="7152036" y="64008"/>
                </a:lnTo>
                <a:lnTo>
                  <a:pt x="0" y="64008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9178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7"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3400" y="3623948"/>
            <a:ext cx="3486152" cy="2599051"/>
          </a:xfrm>
          <a:prstGeom prst="rect">
            <a:avLst/>
          </a:prstGeom>
        </p:spPr>
        <p:txBody>
          <a:bodyPr anchor="t">
            <a:normAutofit/>
          </a:bodyPr>
          <a:lstStyle>
            <a:lvl1pPr>
              <a:defRPr sz="3600" cap="all" baseline="0"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-1" y="0"/>
            <a:ext cx="12192000" cy="3242949"/>
          </a:xfrm>
          <a:prstGeom prst="rect">
            <a:avLst/>
          </a:prstGeo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3D15418-1E32-0501-0E66-54FC2DD08E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405936" y="3623949"/>
            <a:ext cx="7252664" cy="25990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>
              <a:buNone/>
              <a:defRPr lang="en-US" dirty="0">
                <a:solidFill>
                  <a:schemeClr val="tx2"/>
                </a:solidFill>
              </a:defRPr>
            </a:lvl1pPr>
            <a:lvl2pPr marL="228600" indent="0">
              <a:buNone/>
              <a:defRPr lang="en-US" dirty="0">
                <a:solidFill>
                  <a:schemeClr val="tx2"/>
                </a:solidFill>
              </a:defRPr>
            </a:lvl2pPr>
            <a:lvl3pPr marL="457200" indent="0">
              <a:buNone/>
              <a:defRPr lang="en-US" dirty="0">
                <a:solidFill>
                  <a:schemeClr val="tx2"/>
                </a:solidFill>
              </a:defRPr>
            </a:lvl3pPr>
            <a:lvl4pPr marL="685800" indent="0">
              <a:buNone/>
              <a:defRPr lang="en-US" dirty="0">
                <a:solidFill>
                  <a:schemeClr val="tx2"/>
                </a:solidFill>
              </a:defRPr>
            </a:lvl4pPr>
            <a:lvl5pPr marL="914400" indent="0">
              <a:buNone/>
              <a:defRPr lang="en-US" dirty="0">
                <a:solidFill>
                  <a:schemeClr val="tx2"/>
                </a:solidFill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33399" y="6477000"/>
            <a:ext cx="8576637" cy="38100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fr-FR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110036" y="6476999"/>
            <a:ext cx="1891338" cy="38100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2BF82232-4461-2F48-94E4-35EEF67F6503}" type="datetime1">
              <a:rPr lang="fr-FR" smtClean="0"/>
              <a:t>06/10/2026</a:t>
            </a:fld>
            <a:endParaRPr lang="fr-F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001374" y="6477000"/>
            <a:ext cx="657226" cy="38100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0E96AD75-1990-9B4B-AEA9-0E2753ACAD0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5930260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8"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3400" y="1016955"/>
            <a:ext cx="11125199" cy="731519"/>
          </a:xfrm>
          <a:prstGeom prst="rect">
            <a:avLst/>
          </a:prstGeom>
        </p:spPr>
        <p:txBody>
          <a:bodyPr anchor="t"/>
          <a:lstStyle>
            <a:lvl1pPr>
              <a:defRPr cap="all" baseline="0"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6" name="Picture Placeholder 11">
            <a:extLst>
              <a:ext uri="{FF2B5EF4-FFF2-40B4-BE49-F238E27FC236}">
                <a16:creationId xmlns:a16="http://schemas.microsoft.com/office/drawing/2014/main" id="{61ACD7CC-7A35-CC8D-F7DA-128B795065B1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0" y="2145668"/>
            <a:ext cx="6291878" cy="4728525"/>
          </a:xfrm>
          <a:custGeom>
            <a:avLst/>
            <a:gdLst>
              <a:gd name="connsiteX0" fmla="*/ 0 w 6460672"/>
              <a:gd name="connsiteY0" fmla="*/ 0 h 5029200"/>
              <a:gd name="connsiteX1" fmla="*/ 6460672 w 6460672"/>
              <a:gd name="connsiteY1" fmla="*/ 0 h 5029200"/>
              <a:gd name="connsiteX2" fmla="*/ 6460672 w 6460672"/>
              <a:gd name="connsiteY2" fmla="*/ 5029200 h 5029200"/>
              <a:gd name="connsiteX3" fmla="*/ 0 w 6460672"/>
              <a:gd name="connsiteY3" fmla="*/ 5029200 h 5029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460672" h="5029200">
                <a:moveTo>
                  <a:pt x="0" y="0"/>
                </a:moveTo>
                <a:lnTo>
                  <a:pt x="6460672" y="0"/>
                </a:lnTo>
                <a:lnTo>
                  <a:pt x="6460672" y="5029200"/>
                </a:lnTo>
                <a:lnTo>
                  <a:pt x="0" y="5029200"/>
                </a:lnTo>
                <a:close/>
              </a:path>
            </a:pathLst>
          </a:custGeo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 vert="horz" wrap="square" lIns="91440" tIns="45720" rIns="91440" bIns="45720" rtlCol="0">
            <a:noAutofit/>
          </a:bodyPr>
          <a:lstStyle>
            <a:lvl1pPr marL="0" indent="0">
              <a:buNone/>
              <a:defRPr lang="en-US" dirty="0"/>
            </a:lvl1pPr>
          </a:lstStyle>
          <a:p>
            <a:pPr marL="228600" lvl="0" indent="-228600"/>
            <a:r>
              <a:rPr lang="en-US" dirty="0"/>
              <a:t> 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07755DB3-9272-8E5E-039F-AC14A2C07898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843095" y="2145668"/>
            <a:ext cx="4815505" cy="4190497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820916D3-99FA-E971-607F-14E290E58854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6843095" y="6492240"/>
            <a:ext cx="3215297" cy="36576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fr-F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F3CAD5B-18BB-E21E-3A4C-7BAACB8519A4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10058398" y="6492240"/>
            <a:ext cx="942982" cy="36576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E091967D-C634-5149-855D-F18530851D29}" type="datetime1">
              <a:rPr lang="fr-FR" smtClean="0"/>
              <a:t>06/10/2026</a:t>
            </a:fld>
            <a:endParaRPr lang="fr-FR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BBDEAB8E-8806-A459-E320-4CA2B455BFD7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11001379" y="6492240"/>
            <a:ext cx="657221" cy="36576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0E96AD75-1990-9B4B-AEA9-0E2753ACAD0C}" type="slidenum">
              <a:rPr lang="fr-FR" smtClean="0"/>
              <a:t>‹N°›</a:t>
            </a:fld>
            <a:endParaRPr lang="fr-FR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4335081-FA52-F16F-A616-E20DA766DB57}"/>
              </a:ext>
            </a:extLst>
          </p:cNvPr>
          <p:cNvSpPr/>
          <p:nvPr/>
        </p:nvSpPr>
        <p:spPr>
          <a:xfrm>
            <a:off x="634030" y="565606"/>
            <a:ext cx="11557968" cy="6400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841705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9"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3399" y="1016955"/>
            <a:ext cx="3486153" cy="1316347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defRPr sz="3600" cap="all" baseline="0"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34030" y="2495233"/>
            <a:ext cx="3385517" cy="3727765"/>
          </a:xfrm>
          <a:prstGeom prst="rect">
            <a:avLst/>
          </a:prstGeo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Font typeface="Arial" panose="020B0604020202020204" pitchFamily="34" charset="0"/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3F7B03F-5EDA-605B-1A2E-F48896E489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576142" y="1016954"/>
            <a:ext cx="7082457" cy="520604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33399" y="6477000"/>
            <a:ext cx="8576637" cy="38100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fr-FR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110036" y="6476999"/>
            <a:ext cx="1891338" cy="38100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F5AE107E-3AA5-2040-8CD8-EC2D6E7E9C64}" type="datetime1">
              <a:rPr lang="fr-FR" smtClean="0"/>
              <a:t>06/10/2026</a:t>
            </a:fld>
            <a:endParaRPr lang="fr-F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001374" y="6477000"/>
            <a:ext cx="657226" cy="38100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0E96AD75-1990-9B4B-AEA9-0E2753ACAD0C}" type="slidenum">
              <a:rPr lang="fr-FR" smtClean="0"/>
              <a:t>‹N°›</a:t>
            </a:fld>
            <a:endParaRPr lang="fr-FR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5CA24FE-7F15-0A35-2050-28F4CE33B91F}"/>
              </a:ext>
            </a:extLst>
          </p:cNvPr>
          <p:cNvSpPr/>
          <p:nvPr/>
        </p:nvSpPr>
        <p:spPr>
          <a:xfrm>
            <a:off x="634030" y="565606"/>
            <a:ext cx="3385521" cy="6400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C9E0A62-7502-AFE4-4860-6DE00EB6D1D5}"/>
              </a:ext>
            </a:extLst>
          </p:cNvPr>
          <p:cNvSpPr/>
          <p:nvPr/>
        </p:nvSpPr>
        <p:spPr>
          <a:xfrm>
            <a:off x="4019547" y="565605"/>
            <a:ext cx="8172453" cy="6400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432101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umber Larg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4473C94E-2C8E-3F68-4792-D2F9DD8663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62961" y="5109525"/>
            <a:ext cx="8195638" cy="744634"/>
          </a:xfrm>
        </p:spPr>
        <p:txBody>
          <a:bodyPr anchor="b">
            <a:normAutofit/>
          </a:bodyPr>
          <a:lstStyle>
            <a:lvl1pPr>
              <a:defRPr sz="2000" b="1">
                <a:solidFill>
                  <a:schemeClr val="bg1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16E6EBA2-EEB8-DB5B-897E-6DAE1530B31E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533400" y="533400"/>
            <a:ext cx="11125200" cy="4576763"/>
          </a:xfrm>
        </p:spPr>
        <p:txBody>
          <a:bodyPr>
            <a:normAutofit/>
          </a:bodyPr>
          <a:lstStyle>
            <a:lvl1pPr marL="0" indent="0">
              <a:buNone/>
              <a:defRPr sz="300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##%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394E47C-0C77-0005-1755-14F7739DF2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33399" y="6477000"/>
            <a:ext cx="8576637" cy="38100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fr-FR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A591E5F-EDEF-7D02-30E6-B960B5E4590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110036" y="6477000"/>
            <a:ext cx="1880546" cy="3810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E0CF156-1207-D849-B9D3-6EFBC6B3E369}" type="datetime1">
              <a:rPr lang="fr-FR" smtClean="0"/>
              <a:t>06/10/2026</a:t>
            </a:fld>
            <a:endParaRPr lang="fr-FR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A0528A9-0729-B0FB-328C-3C96994AAB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95976" y="6492241"/>
            <a:ext cx="662624" cy="36576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0E96AD75-1990-9B4B-AEA9-0E2753ACAD0C}" type="slidenum">
              <a:rPr lang="fr-FR" smtClean="0"/>
              <a:t>‹N°›</a:t>
            </a:fld>
            <a:endParaRPr lang="fr-FR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CCD9F1A0-57DB-F034-0AB9-2E671ABA4CDD}"/>
              </a:ext>
            </a:extLst>
          </p:cNvPr>
          <p:cNvSpPr/>
          <p:nvPr/>
        </p:nvSpPr>
        <p:spPr>
          <a:xfrm>
            <a:off x="9110040" y="6155911"/>
            <a:ext cx="3081959" cy="6400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66B7340E-9893-2D44-91EA-76771EE522E6}"/>
              </a:ext>
            </a:extLst>
          </p:cNvPr>
          <p:cNvSpPr/>
          <p:nvPr/>
        </p:nvSpPr>
        <p:spPr>
          <a:xfrm>
            <a:off x="3467745" y="6155911"/>
            <a:ext cx="5642289" cy="6400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487491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tatement"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221EB5-8556-FBD7-00D5-D69AC8E7E7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-1133856"/>
            <a:ext cx="10652760" cy="9144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3E4E45FF-53F3-89B1-B969-C440DC819EF4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533399" y="1016955"/>
            <a:ext cx="11125201" cy="4840285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7200" b="1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228600" indent="0">
              <a:lnSpc>
                <a:spcPct val="90000"/>
              </a:lnSpc>
              <a:spcBef>
                <a:spcPts val="0"/>
              </a:spcBef>
              <a:buNone/>
              <a:defRPr sz="7200" b="1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457200" indent="0">
              <a:lnSpc>
                <a:spcPct val="90000"/>
              </a:lnSpc>
              <a:spcBef>
                <a:spcPts val="0"/>
              </a:spcBef>
              <a:buNone/>
              <a:defRPr sz="7200" b="1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685800" indent="0">
              <a:lnSpc>
                <a:spcPct val="90000"/>
              </a:lnSpc>
              <a:spcBef>
                <a:spcPts val="0"/>
              </a:spcBef>
              <a:buNone/>
              <a:defRPr sz="7200" b="1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914400" indent="0">
              <a:lnSpc>
                <a:spcPct val="90000"/>
              </a:lnSpc>
              <a:spcBef>
                <a:spcPts val="0"/>
              </a:spcBef>
              <a:buNone/>
              <a:defRPr sz="7200" b="1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add Statement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D56E87B-2252-4382-E6E7-15A81BCC80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33399" y="6492240"/>
            <a:ext cx="8576637" cy="36576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fr-FR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7F688C7-1128-9027-65E4-A17BBE7DDDF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110036" y="6492239"/>
            <a:ext cx="1891338" cy="36576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5D52BB92-40D3-2D46-8603-B076182628D2}" type="datetime1">
              <a:rPr lang="fr-FR" smtClean="0"/>
              <a:t>06/10/2026</a:t>
            </a:fld>
            <a:endParaRPr lang="fr-FR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C1C6A68-1AC4-7B10-CD66-D67327434E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95976" y="6492240"/>
            <a:ext cx="662624" cy="36576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0E96AD75-1990-9B4B-AEA9-0E2753ACAD0C}" type="slidenum">
              <a:rPr lang="fr-FR" smtClean="0"/>
              <a:t>‹N°›</a:t>
            </a:fld>
            <a:endParaRPr lang="fr-FR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810F272-8DCB-3D9F-8EA6-FBDD6B7DFDA3}"/>
              </a:ext>
            </a:extLst>
          </p:cNvPr>
          <p:cNvSpPr/>
          <p:nvPr/>
        </p:nvSpPr>
        <p:spPr>
          <a:xfrm>
            <a:off x="9110040" y="6155911"/>
            <a:ext cx="3081959" cy="6400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638ED97-EB88-D071-C45A-D0C32569D40D}"/>
              </a:ext>
            </a:extLst>
          </p:cNvPr>
          <p:cNvSpPr/>
          <p:nvPr/>
        </p:nvSpPr>
        <p:spPr>
          <a:xfrm>
            <a:off x="3467745" y="6155911"/>
            <a:ext cx="5642289" cy="6400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140085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">
    <p:bg>
      <p:bgPr>
        <a:solidFill>
          <a:schemeClr val="tx2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12FA0A-1F7B-DD41-ECED-02B60BC46B1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467745" y="5216204"/>
            <a:ext cx="8190855" cy="640080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lnSpc>
                <a:spcPct val="120000"/>
              </a:lnSpc>
              <a:defRPr sz="2000" spc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Quote Author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A14BE2EA-8E1E-E2DA-5CCF-46908B013BF2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533398" y="1016954"/>
            <a:ext cx="11125201" cy="3711571"/>
          </a:xfrm>
          <a:prstGeom prst="rect">
            <a:avLst/>
          </a:prstGeom>
        </p:spPr>
        <p:txBody>
          <a:bodyPr anchor="t">
            <a:normAutofit/>
          </a:bodyPr>
          <a:lstStyle>
            <a:lvl1pPr marL="164592" indent="-164592">
              <a:lnSpc>
                <a:spcPct val="90000"/>
              </a:lnSpc>
              <a:spcBef>
                <a:spcPts val="0"/>
              </a:spcBef>
              <a:buNone/>
              <a:defRPr sz="7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Click to add Quote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23912E3-7555-EAAB-BE83-59ED3B5C9E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33399" y="6492241"/>
            <a:ext cx="8576637" cy="365760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344C372-F7FA-5AA5-92C1-CF476A26623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110036" y="6492240"/>
            <a:ext cx="1878961" cy="365760"/>
          </a:xfrm>
          <a:prstGeom prst="rect">
            <a:avLst/>
          </a:prstGeom>
        </p:spPr>
        <p:txBody>
          <a:bodyPr/>
          <a:lstStyle/>
          <a:p>
            <a:fld id="{A07C130A-12FC-A24E-AF06-58B7996DB27D}" type="datetime1">
              <a:rPr lang="fr-FR" smtClean="0"/>
              <a:t>06/10/2026</a:t>
            </a:fld>
            <a:endParaRPr lang="fr-FR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6EAECF6-9F03-4C12-4BD4-4E8AE63A4F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001368" y="6492241"/>
            <a:ext cx="657231" cy="365760"/>
          </a:xfrm>
          <a:prstGeom prst="rect">
            <a:avLst/>
          </a:prstGeom>
        </p:spPr>
        <p:txBody>
          <a:bodyPr/>
          <a:lstStyle/>
          <a:p>
            <a:fld id="{0E96AD75-1990-9B4B-AEA9-0E2753ACAD0C}" type="slidenum">
              <a:rPr lang="fr-FR" smtClean="0"/>
              <a:t>‹N°›</a:t>
            </a:fld>
            <a:endParaRPr lang="fr-FR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F22AFB11-60F0-1BFB-3EE2-25A317606ED4}"/>
              </a:ext>
            </a:extLst>
          </p:cNvPr>
          <p:cNvSpPr/>
          <p:nvPr/>
        </p:nvSpPr>
        <p:spPr>
          <a:xfrm>
            <a:off x="9110040" y="6155911"/>
            <a:ext cx="3081959" cy="6400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3DB6C2DA-9756-1101-616C-92AE71300FD8}"/>
              </a:ext>
            </a:extLst>
          </p:cNvPr>
          <p:cNvSpPr/>
          <p:nvPr/>
        </p:nvSpPr>
        <p:spPr>
          <a:xfrm>
            <a:off x="3467745" y="6155911"/>
            <a:ext cx="5642289" cy="6400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551424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ux contenus"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3398" y="1016956"/>
            <a:ext cx="11125201" cy="731520"/>
          </a:xfrm>
          <a:prstGeom prst="rect">
            <a:avLst/>
          </a:prstGeom>
        </p:spPr>
        <p:txBody>
          <a:bodyPr anchor="t"/>
          <a:lstStyle>
            <a:lvl1pPr>
              <a:defRPr cap="all" baseline="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7" name="Content Placeholder 5">
            <a:extLst>
              <a:ext uri="{FF2B5EF4-FFF2-40B4-BE49-F238E27FC236}">
                <a16:creationId xmlns:a16="http://schemas.microsoft.com/office/drawing/2014/main" id="{2D30AC1E-99F3-1176-72D1-F6FF258E3075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533399" y="1883248"/>
            <a:ext cx="5075238" cy="433975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38" name="Content Placeholder 11">
            <a:extLst>
              <a:ext uri="{FF2B5EF4-FFF2-40B4-BE49-F238E27FC236}">
                <a16:creationId xmlns:a16="http://schemas.microsoft.com/office/drawing/2014/main" id="{54CE6F64-34A4-5E4B-21B9-E65B60D60DF7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6583043" y="1883248"/>
            <a:ext cx="5075556" cy="433975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33399" y="6492241"/>
            <a:ext cx="8576637" cy="365760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110036" y="6492240"/>
            <a:ext cx="1891338" cy="365760"/>
          </a:xfrm>
          <a:prstGeom prst="rect">
            <a:avLst/>
          </a:prstGeom>
        </p:spPr>
        <p:txBody>
          <a:bodyPr/>
          <a:lstStyle/>
          <a:p>
            <a:fld id="{AF3F8607-5277-AA48-A40B-559BE202219F}" type="datetime1">
              <a:rPr lang="fr-FR" smtClean="0"/>
              <a:t>06/10/2026</a:t>
            </a:fld>
            <a:endParaRPr lang="fr-F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95976" y="6492239"/>
            <a:ext cx="662624" cy="365761"/>
          </a:xfrm>
          <a:prstGeom prst="rect">
            <a:avLst/>
          </a:prstGeom>
        </p:spPr>
        <p:txBody>
          <a:bodyPr/>
          <a:lstStyle/>
          <a:p>
            <a:fld id="{0E96AD75-1990-9B4B-AEA9-0E2753ACAD0C}" type="slidenum">
              <a:rPr lang="fr-FR" smtClean="0"/>
              <a:t>‹N°›</a:t>
            </a:fld>
            <a:endParaRPr lang="fr-FR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0DF6D21-8591-4FB9-5FF0-44B10800DC79}"/>
              </a:ext>
            </a:extLst>
          </p:cNvPr>
          <p:cNvSpPr/>
          <p:nvPr/>
        </p:nvSpPr>
        <p:spPr>
          <a:xfrm>
            <a:off x="634029" y="570037"/>
            <a:ext cx="8476007" cy="6154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A7345B5-8AF1-C46D-5FB8-FF298EC5943D}"/>
              </a:ext>
            </a:extLst>
          </p:cNvPr>
          <p:cNvSpPr/>
          <p:nvPr/>
        </p:nvSpPr>
        <p:spPr>
          <a:xfrm>
            <a:off x="9110036" y="570037"/>
            <a:ext cx="3081964" cy="6154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662210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aison"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FEE969-634D-6E32-D227-18E9282C6F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3398" y="1016955"/>
            <a:ext cx="11125201" cy="731520"/>
          </a:xfrm>
          <a:prstGeom prst="rect">
            <a:avLst/>
          </a:prstGeom>
        </p:spPr>
        <p:txBody>
          <a:bodyPr anchor="t"/>
          <a:lstStyle>
            <a:lvl1pPr>
              <a:defRPr cap="all" baseline="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1CD26D4-290A-F0ED-7D62-41EDA6FEC2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3399" y="1883248"/>
            <a:ext cx="5074920" cy="375613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>
              <a:lnSpc>
                <a:spcPct val="90000"/>
              </a:lnSpc>
              <a:buNone/>
              <a:defRPr sz="16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776AAF7-C632-FCD0-6A60-E0EA4A52F229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533399" y="2444434"/>
            <a:ext cx="5075238" cy="3778566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6536620-C4F3-EEC3-DBF1-05196B1CBB5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583679" y="1883247"/>
            <a:ext cx="5074920" cy="375613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>
              <a:lnSpc>
                <a:spcPct val="90000"/>
              </a:lnSpc>
              <a:buNone/>
              <a:defRPr sz="16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CD998360-6973-27D8-8B08-ACAE10572B32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6583043" y="2444434"/>
            <a:ext cx="5075556" cy="3778566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49D76D8-9033-26CF-BF4C-AECCC685C1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33399" y="6492241"/>
            <a:ext cx="8576637" cy="365760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E3B3581-658A-8487-F9CB-E79F2BFF27E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110036" y="6492240"/>
            <a:ext cx="1891338" cy="365760"/>
          </a:xfrm>
          <a:prstGeom prst="rect">
            <a:avLst/>
          </a:prstGeom>
        </p:spPr>
        <p:txBody>
          <a:bodyPr/>
          <a:lstStyle/>
          <a:p>
            <a:fld id="{D0308CE7-F023-0F43-972A-D93A319B5D1F}" type="datetime1">
              <a:rPr lang="fr-FR" smtClean="0"/>
              <a:t>06/10/2026</a:t>
            </a:fld>
            <a:endParaRPr lang="fr-FR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02A06B8-CC1D-542F-D8EB-7625046B91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001374" y="6492241"/>
            <a:ext cx="657226" cy="365760"/>
          </a:xfrm>
          <a:prstGeom prst="rect">
            <a:avLst/>
          </a:prstGeom>
        </p:spPr>
        <p:txBody>
          <a:bodyPr/>
          <a:lstStyle/>
          <a:p>
            <a:fld id="{0E96AD75-1990-9B4B-AEA9-0E2753ACAD0C}" type="slidenum">
              <a:rPr lang="fr-FR" smtClean="0"/>
              <a:t>‹N°›</a:t>
            </a:fld>
            <a:endParaRPr lang="fr-FR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AB0A7ECD-2835-13DC-1392-DC6E9D6B14EE}"/>
              </a:ext>
            </a:extLst>
          </p:cNvPr>
          <p:cNvSpPr/>
          <p:nvPr/>
        </p:nvSpPr>
        <p:spPr>
          <a:xfrm>
            <a:off x="634029" y="570037"/>
            <a:ext cx="8476007" cy="6154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33FF6D6A-BF5E-8499-2E05-993B26BA4977}"/>
              </a:ext>
            </a:extLst>
          </p:cNvPr>
          <p:cNvSpPr/>
          <p:nvPr/>
        </p:nvSpPr>
        <p:spPr>
          <a:xfrm>
            <a:off x="9110036" y="570037"/>
            <a:ext cx="3081964" cy="6154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994235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6A9F42-7FF7-F803-C075-BC4968D35E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3398" y="1016955"/>
            <a:ext cx="11125201" cy="1112519"/>
          </a:xfrm>
          <a:prstGeom prst="rect">
            <a:avLst/>
          </a:prstGeom>
        </p:spPr>
        <p:txBody>
          <a:bodyPr anchor="t"/>
          <a:lstStyle>
            <a:lvl1pPr>
              <a:defRPr cap="all" baseline="0"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B968DDD-323F-89A1-84E3-DDBA626D93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33399" y="6492241"/>
            <a:ext cx="8576637" cy="36576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fr-FR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89E8268-7232-2944-F1BD-399F9419B56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110036" y="6492240"/>
            <a:ext cx="1891338" cy="36576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5B758929-D646-7F46-9FF8-6F3F39A4578A}" type="datetime1">
              <a:rPr lang="fr-FR" smtClean="0"/>
              <a:t>06/10/2026</a:t>
            </a:fld>
            <a:endParaRPr lang="fr-FR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8FBDC76-671D-1671-DCE2-D5658BD40E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95976" y="6492241"/>
            <a:ext cx="662624" cy="36576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0E96AD75-1990-9B4B-AEA9-0E2753ACAD0C}" type="slidenum">
              <a:rPr lang="fr-FR" smtClean="0"/>
              <a:t>‹N°›</a:t>
            </a:fld>
            <a:endParaRPr lang="fr-FR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0F7BCB4-DC28-7382-4A0F-0498411C4247}"/>
              </a:ext>
            </a:extLst>
          </p:cNvPr>
          <p:cNvSpPr/>
          <p:nvPr/>
        </p:nvSpPr>
        <p:spPr>
          <a:xfrm>
            <a:off x="634029" y="570037"/>
            <a:ext cx="8476007" cy="6154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B5560D8-36FC-D0D1-04BB-54F2CCBC8B5E}"/>
              </a:ext>
            </a:extLst>
          </p:cNvPr>
          <p:cNvSpPr/>
          <p:nvPr/>
        </p:nvSpPr>
        <p:spPr>
          <a:xfrm>
            <a:off x="9110036" y="570037"/>
            <a:ext cx="3081964" cy="6154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574820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Emp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0EAA6C9-A7F3-19F1-D17C-A1D83FAF55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33399" y="6492241"/>
            <a:ext cx="8576637" cy="365760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9BC4D82-0182-501C-9231-46767680476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110036" y="6492240"/>
            <a:ext cx="1891338" cy="365760"/>
          </a:xfrm>
          <a:prstGeom prst="rect">
            <a:avLst/>
          </a:prstGeom>
        </p:spPr>
        <p:txBody>
          <a:bodyPr/>
          <a:lstStyle/>
          <a:p>
            <a:fld id="{7E83A863-D338-2A42-9A77-F8A580928E4C}" type="datetime1">
              <a:rPr lang="fr-FR" smtClean="0"/>
              <a:t>06/10/2026</a:t>
            </a:fld>
            <a:endParaRPr lang="fr-FR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4EBB816-1B94-116F-92D4-6043AE9E0C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001374" y="6492241"/>
            <a:ext cx="657226" cy="365760"/>
          </a:xfrm>
          <a:prstGeom prst="rect">
            <a:avLst/>
          </a:prstGeom>
        </p:spPr>
        <p:txBody>
          <a:bodyPr/>
          <a:lstStyle/>
          <a:p>
            <a:fld id="{0E96AD75-1990-9B4B-AEA9-0E2753ACAD0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4199764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clus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3398" y="1016955"/>
            <a:ext cx="11125201" cy="1860235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7E1FCC9-2D1D-9C6B-8C9A-E3D0A77DBEF0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33398" y="3258190"/>
            <a:ext cx="11125201" cy="296481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solidFill>
                  <a:schemeClr val="tx2"/>
                </a:solidFill>
              </a:defRPr>
            </a:lvl1pPr>
            <a:lvl2pPr marL="228600" indent="0">
              <a:buNone/>
              <a:defRPr>
                <a:solidFill>
                  <a:schemeClr val="tx2"/>
                </a:solidFill>
              </a:defRPr>
            </a:lvl2pPr>
            <a:lvl3pPr marL="457200" indent="0">
              <a:buNone/>
              <a:defRPr>
                <a:solidFill>
                  <a:schemeClr val="tx2"/>
                </a:solidFill>
              </a:defRPr>
            </a:lvl3pPr>
            <a:lvl4pPr marL="685800" indent="0">
              <a:buNone/>
              <a:defRPr>
                <a:solidFill>
                  <a:schemeClr val="tx2"/>
                </a:solidFill>
              </a:defRPr>
            </a:lvl4pPr>
            <a:lvl5pPr marL="914400" indent="0">
              <a:buNone/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33399" y="6492241"/>
            <a:ext cx="8576637" cy="36576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fr-F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110036" y="6492240"/>
            <a:ext cx="1504949" cy="36576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18A2B4E-8C87-BB44-A514-97CD07C2673A}" type="datetime1">
              <a:rPr lang="fr-FR" smtClean="0"/>
              <a:t>06/10/2026</a:t>
            </a:fld>
            <a:endParaRPr lang="fr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614990" y="6492241"/>
            <a:ext cx="1043610" cy="36576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0E96AD75-1990-9B4B-AEA9-0E2753ACAD0C}" type="slidenum">
              <a:rPr lang="fr-FR" smtClean="0"/>
              <a:t>‹N°›</a:t>
            </a:fld>
            <a:endParaRPr lang="fr-FR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C0612DD4-C154-5A34-CBE2-09022345DFF5}"/>
              </a:ext>
            </a:extLst>
          </p:cNvPr>
          <p:cNvSpPr/>
          <p:nvPr/>
        </p:nvSpPr>
        <p:spPr>
          <a:xfrm>
            <a:off x="634029" y="570037"/>
            <a:ext cx="8476007" cy="6154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2"/>
              </a:solidFill>
            </a:endParaRP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A245B82D-4F13-20D2-DD25-C26E60C48A92}"/>
              </a:ext>
            </a:extLst>
          </p:cNvPr>
          <p:cNvSpPr/>
          <p:nvPr/>
        </p:nvSpPr>
        <p:spPr>
          <a:xfrm>
            <a:off x="9110036" y="570037"/>
            <a:ext cx="3081964" cy="6154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706135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clusion 2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3400" y="1016955"/>
            <a:ext cx="8576636" cy="1842020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053FFEDA-E57B-DF13-2394-A1514E15F85A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533400" y="4614992"/>
            <a:ext cx="8576506" cy="1608008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2000" b="1" i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228600" indent="0">
              <a:buNone/>
              <a:defRPr sz="2000" b="1" i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457200" indent="0">
              <a:buNone/>
              <a:defRPr sz="2000" b="1" i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685800" indent="0">
              <a:buNone/>
              <a:defRPr sz="2000" b="1" i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914400" indent="0">
              <a:buNone/>
              <a:defRPr sz="2000" b="1" i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33400" y="6492241"/>
            <a:ext cx="8576636" cy="36576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fr-F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110036" y="6492240"/>
            <a:ext cx="1891338" cy="36576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DEEBADD0-46C4-9141-B659-D4BDFB3F196B}" type="datetime1">
              <a:rPr lang="fr-FR" smtClean="0"/>
              <a:t>06/10/2026</a:t>
            </a:fld>
            <a:endParaRPr lang="fr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001374" y="6492241"/>
            <a:ext cx="657226" cy="36576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0E96AD75-1990-9B4B-AEA9-0E2753ACAD0C}" type="slidenum">
              <a:rPr lang="fr-FR" smtClean="0"/>
              <a:t>‹N°›</a:t>
            </a:fld>
            <a:endParaRPr lang="fr-FR"/>
          </a:p>
        </p:txBody>
      </p:sp>
      <p:sp>
        <p:nvSpPr>
          <p:cNvPr id="58" name="Rectangle 57">
            <a:extLst>
              <a:ext uri="{FF2B5EF4-FFF2-40B4-BE49-F238E27FC236}">
                <a16:creationId xmlns:a16="http://schemas.microsoft.com/office/drawing/2014/main" id="{C0E45243-34A7-09D9-589C-A28D8FB592BD}"/>
              </a:ext>
            </a:extLst>
          </p:cNvPr>
          <p:cNvSpPr/>
          <p:nvPr/>
        </p:nvSpPr>
        <p:spPr>
          <a:xfrm>
            <a:off x="634029" y="570037"/>
            <a:ext cx="8476007" cy="6154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377B2CF5-DB49-E6FB-F72A-24AA38988AEC}"/>
              </a:ext>
            </a:extLst>
          </p:cNvPr>
          <p:cNvSpPr/>
          <p:nvPr/>
        </p:nvSpPr>
        <p:spPr>
          <a:xfrm>
            <a:off x="9110036" y="570037"/>
            <a:ext cx="3081964" cy="6154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184999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75BFB69-9245-EC58-F1DE-FEB625BD33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3398" y="1016955"/>
            <a:ext cx="11125201" cy="74675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516AFD5-5144-C460-0CA4-644BC4A93C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3398" y="1748474"/>
            <a:ext cx="11125202" cy="472852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4E1B7C8-DA74-800B-EE14-A39E9DB32DE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33399" y="6476998"/>
            <a:ext cx="8576637" cy="3810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rtl="0">
              <a:defRPr sz="800">
                <a:solidFill>
                  <a:schemeClr val="tx2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endParaRPr lang="fr-F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95753E-AF8A-7E04-8A1A-205B755A021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110036" y="6476998"/>
            <a:ext cx="1885951" cy="3810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rtl="0">
              <a:defRPr sz="800">
                <a:solidFill>
                  <a:schemeClr val="tx2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fld id="{1F18E47F-D649-FA41-B7D7-8DB94AF6F310}" type="datetime1">
              <a:rPr lang="fr-FR" smtClean="0"/>
              <a:t>06/10/2026</a:t>
            </a:fld>
            <a:endParaRPr lang="fr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C1647D-0DF0-CA1B-F723-EF7B8F508DB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01379" y="6476998"/>
            <a:ext cx="657221" cy="3810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rtl="0">
              <a:defRPr sz="800">
                <a:solidFill>
                  <a:schemeClr val="tx2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fld id="{0E96AD75-1990-9B4B-AEA9-0E2753ACAD0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148678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  <p:sldLayoutId id="2147483702" r:id="rId2"/>
    <p:sldLayoutId id="2147483703" r:id="rId3"/>
    <p:sldLayoutId id="2147483704" r:id="rId4"/>
    <p:sldLayoutId id="2147483705" r:id="rId5"/>
    <p:sldLayoutId id="2147483706" r:id="rId6"/>
    <p:sldLayoutId id="2147483707" r:id="rId7"/>
    <p:sldLayoutId id="2147483708" r:id="rId8"/>
    <p:sldLayoutId id="2147483709" r:id="rId9"/>
    <p:sldLayoutId id="2147483710" r:id="rId10"/>
    <p:sldLayoutId id="2147483711" r:id="rId11"/>
    <p:sldLayoutId id="2147483712" r:id="rId12"/>
    <p:sldLayoutId id="2147483713" r:id="rId13"/>
    <p:sldLayoutId id="2147483714" r:id="rId14"/>
    <p:sldLayoutId id="2147483715" r:id="rId15"/>
    <p:sldLayoutId id="2147483716" r:id="rId16"/>
    <p:sldLayoutId id="2147483717" r:id="rId17"/>
    <p:sldLayoutId id="2147483718" r:id="rId18"/>
    <p:sldLayoutId id="2147483719" r:id="rId19"/>
    <p:sldLayoutId id="2147483720" r:id="rId20"/>
    <p:sldLayoutId id="2147483721" r:id="rId21"/>
    <p:sldLayoutId id="2147483722" r:id="rId22"/>
    <p:sldLayoutId id="2147483723" r:id="rId23"/>
    <p:sldLayoutId id="2147483724" r:id="rId24"/>
    <p:sldLayoutId id="2147483725" r:id="rId25"/>
    <p:sldLayoutId id="2147483726" r:id="rId26"/>
    <p:sldLayoutId id="2147483727" r:id="rId27"/>
  </p:sldLayoutIdLst>
  <p:hf hdr="0"/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3600" b="0" kern="1200" spc="0" baseline="0">
          <a:solidFill>
            <a:schemeClr val="tx2"/>
          </a:solidFill>
          <a:latin typeface="+mj-lt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Arial" panose="020B0604020202020204" pitchFamily="34" charset="0"/>
        </a:defRPr>
      </a:lvl1pPr>
      <a:lvl2pPr marL="457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Arial" panose="020B0604020202020204" pitchFamily="34" charset="0"/>
        </a:defRPr>
      </a:lvl2pPr>
      <a:lvl3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Arial" panose="020B0604020202020204" pitchFamily="34" charset="0"/>
        </a:defRPr>
      </a:lvl3pPr>
      <a:lvl4pPr marL="914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Arial" panose="020B0604020202020204" pitchFamily="34" charset="0"/>
        </a:defRPr>
      </a:lvl4pPr>
      <a:lvl5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30" orient="horz" pos="2160">
          <p15:clr>
            <a:srgbClr val="F26B43"/>
          </p15:clr>
        </p15:guide>
        <p15:guide id="31" pos="3840">
          <p15:clr>
            <a:srgbClr val="F26B43"/>
          </p15:clr>
        </p15:guide>
        <p15:guide id="32" pos="336">
          <p15:clr>
            <a:srgbClr val="F26B43"/>
          </p15:clr>
        </p15:guide>
        <p15:guide id="33" pos="7344">
          <p15:clr>
            <a:srgbClr val="F26B43"/>
          </p15:clr>
        </p15:guide>
        <p15:guide id="34" orient="horz" pos="4080">
          <p15:clr>
            <a:srgbClr val="F26B43"/>
          </p15:clr>
        </p15:guide>
        <p15:guide id="35" orient="horz" pos="1344">
          <p15:clr>
            <a:srgbClr val="F26B43"/>
          </p15:clr>
        </p15:guide>
        <p15:guide id="36" orient="horz" pos="3888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9.xml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9.xml"/><Relationship Id="rId5" Type="http://schemas.openxmlformats.org/officeDocument/2006/relationships/diagramColors" Target="../diagrams/colors9.xml"/><Relationship Id="rId4" Type="http://schemas.openxmlformats.org/officeDocument/2006/relationships/diagramQuickStyle" Target="../diagrams/quickStyle9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0.xml"/><Relationship Id="rId2" Type="http://schemas.openxmlformats.org/officeDocument/2006/relationships/diagramData" Target="../diagrams/data10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0.xml"/><Relationship Id="rId5" Type="http://schemas.openxmlformats.org/officeDocument/2006/relationships/diagramColors" Target="../diagrams/colors10.xml"/><Relationship Id="rId4" Type="http://schemas.openxmlformats.org/officeDocument/2006/relationships/diagramQuickStyle" Target="../diagrams/quickStyle10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1.xml"/><Relationship Id="rId2" Type="http://schemas.openxmlformats.org/officeDocument/2006/relationships/diagramData" Target="../diagrams/data1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1.xml"/><Relationship Id="rId5" Type="http://schemas.openxmlformats.org/officeDocument/2006/relationships/diagramColors" Target="../diagrams/colors11.xml"/><Relationship Id="rId4" Type="http://schemas.openxmlformats.org/officeDocument/2006/relationships/diagramQuickStyle" Target="../diagrams/quickStyle1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2.xml"/><Relationship Id="rId2" Type="http://schemas.openxmlformats.org/officeDocument/2006/relationships/diagramData" Target="../diagrams/data1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2.xml"/><Relationship Id="rId5" Type="http://schemas.openxmlformats.org/officeDocument/2006/relationships/diagramColors" Target="../diagrams/colors12.xml"/><Relationship Id="rId4" Type="http://schemas.openxmlformats.org/officeDocument/2006/relationships/diagramQuickStyle" Target="../diagrams/quickStyle1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3.xml"/><Relationship Id="rId2" Type="http://schemas.openxmlformats.org/officeDocument/2006/relationships/diagramData" Target="../diagrams/data1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3.xml"/><Relationship Id="rId5" Type="http://schemas.openxmlformats.org/officeDocument/2006/relationships/diagramColors" Target="../diagrams/colors13.xml"/><Relationship Id="rId4" Type="http://schemas.openxmlformats.org/officeDocument/2006/relationships/diagramQuickStyle" Target="../diagrams/quickStyle1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4.xml"/><Relationship Id="rId2" Type="http://schemas.openxmlformats.org/officeDocument/2006/relationships/diagramData" Target="../diagrams/data1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4.xml"/><Relationship Id="rId5" Type="http://schemas.openxmlformats.org/officeDocument/2006/relationships/diagramColors" Target="../diagrams/colors14.xml"/><Relationship Id="rId4" Type="http://schemas.openxmlformats.org/officeDocument/2006/relationships/diagramQuickStyle" Target="../diagrams/quickStyle1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5.xml"/><Relationship Id="rId2" Type="http://schemas.openxmlformats.org/officeDocument/2006/relationships/diagramData" Target="../diagrams/data1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5.xml"/><Relationship Id="rId5" Type="http://schemas.openxmlformats.org/officeDocument/2006/relationships/diagramColors" Target="../diagrams/colors15.xml"/><Relationship Id="rId4" Type="http://schemas.openxmlformats.org/officeDocument/2006/relationships/diagramQuickStyle" Target="../diagrams/quickStyle15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6.xml"/><Relationship Id="rId2" Type="http://schemas.openxmlformats.org/officeDocument/2006/relationships/diagramData" Target="../diagrams/data1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6.xml"/><Relationship Id="rId5" Type="http://schemas.openxmlformats.org/officeDocument/2006/relationships/diagramColors" Target="../diagrams/colors16.xml"/><Relationship Id="rId4" Type="http://schemas.openxmlformats.org/officeDocument/2006/relationships/diagramQuickStyle" Target="../diagrams/quickStyle16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7.xml"/><Relationship Id="rId2" Type="http://schemas.openxmlformats.org/officeDocument/2006/relationships/diagramData" Target="../diagrams/data1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7.xml"/><Relationship Id="rId5" Type="http://schemas.openxmlformats.org/officeDocument/2006/relationships/diagramColors" Target="../diagrams/colors17.xml"/><Relationship Id="rId4" Type="http://schemas.openxmlformats.org/officeDocument/2006/relationships/diagramQuickStyle" Target="../diagrams/quickStyle1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8.xml"/><Relationship Id="rId2" Type="http://schemas.openxmlformats.org/officeDocument/2006/relationships/diagramData" Target="../diagrams/data18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8.xml"/><Relationship Id="rId5" Type="http://schemas.openxmlformats.org/officeDocument/2006/relationships/diagramColors" Target="../diagrams/colors18.xml"/><Relationship Id="rId4" Type="http://schemas.openxmlformats.org/officeDocument/2006/relationships/diagramQuickStyle" Target="../diagrams/quickStyle18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9.xml"/><Relationship Id="rId2" Type="http://schemas.openxmlformats.org/officeDocument/2006/relationships/diagramData" Target="../diagrams/data19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9.xml"/><Relationship Id="rId5" Type="http://schemas.openxmlformats.org/officeDocument/2006/relationships/diagramColors" Target="../diagrams/colors19.xml"/><Relationship Id="rId4" Type="http://schemas.openxmlformats.org/officeDocument/2006/relationships/diagramQuickStyle" Target="../diagrams/quickStyle19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0.xml"/><Relationship Id="rId2" Type="http://schemas.openxmlformats.org/officeDocument/2006/relationships/diagramData" Target="../diagrams/data20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0.xml"/><Relationship Id="rId5" Type="http://schemas.openxmlformats.org/officeDocument/2006/relationships/diagramColors" Target="../diagrams/colors20.xml"/><Relationship Id="rId4" Type="http://schemas.openxmlformats.org/officeDocument/2006/relationships/diagramQuickStyle" Target="../diagrams/quickStyle20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1.xml"/><Relationship Id="rId2" Type="http://schemas.openxmlformats.org/officeDocument/2006/relationships/diagramData" Target="../diagrams/data2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1.xml"/><Relationship Id="rId5" Type="http://schemas.openxmlformats.org/officeDocument/2006/relationships/diagramColors" Target="../diagrams/colors21.xml"/><Relationship Id="rId4" Type="http://schemas.openxmlformats.org/officeDocument/2006/relationships/diagramQuickStyle" Target="../diagrams/quickStyle2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2.xml"/><Relationship Id="rId2" Type="http://schemas.openxmlformats.org/officeDocument/2006/relationships/diagramData" Target="../diagrams/data2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2.xml"/><Relationship Id="rId5" Type="http://schemas.openxmlformats.org/officeDocument/2006/relationships/diagramColors" Target="../diagrams/colors22.xml"/><Relationship Id="rId4" Type="http://schemas.openxmlformats.org/officeDocument/2006/relationships/diagramQuickStyle" Target="../diagrams/quickStyle2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3.xml"/><Relationship Id="rId2" Type="http://schemas.openxmlformats.org/officeDocument/2006/relationships/diagramData" Target="../diagrams/data2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3.xml"/><Relationship Id="rId5" Type="http://schemas.openxmlformats.org/officeDocument/2006/relationships/diagramColors" Target="../diagrams/colors23.xml"/><Relationship Id="rId4" Type="http://schemas.openxmlformats.org/officeDocument/2006/relationships/diagramQuickStyle" Target="../diagrams/quickStyle23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4.xml"/><Relationship Id="rId2" Type="http://schemas.openxmlformats.org/officeDocument/2006/relationships/diagramData" Target="../diagrams/data2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4.xml"/><Relationship Id="rId5" Type="http://schemas.openxmlformats.org/officeDocument/2006/relationships/diagramColors" Target="../diagrams/colors24.xml"/><Relationship Id="rId4" Type="http://schemas.openxmlformats.org/officeDocument/2006/relationships/diagramQuickStyle" Target="../diagrams/quickStyle2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DA27D7C-AAAB-876E-A5F3-76B576C4478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fr-FR" b="1" dirty="0"/>
              <a:t>QCM – Les divisions cellulaires des eucaryotes</a:t>
            </a:r>
            <a:endParaRPr lang="fr-FR" dirty="0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F8520E8C-F6DA-FC0D-54B2-C6D92CE6A0C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pPr algn="just"/>
            <a:r>
              <a:rPr lang="fr-FR" dirty="0"/>
              <a:t>Pour chaque question, </a:t>
            </a:r>
            <a:r>
              <a:rPr lang="fr-FR" b="1" dirty="0"/>
              <a:t>trouver</a:t>
            </a:r>
            <a:r>
              <a:rPr lang="fr-FR" dirty="0"/>
              <a:t> la seule proposition correcte. Ce QCM fait suite au TP sur l’observation et la comparaison de la mitose et de la méiose.</a:t>
            </a:r>
          </a:p>
          <a:p>
            <a:pPr algn="just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3847481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EEB0AE3-2E66-DFC9-C549-5EC824F9B3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3398" y="1016955"/>
            <a:ext cx="11125201" cy="746759"/>
          </a:xfrm>
        </p:spPr>
        <p:txBody>
          <a:bodyPr>
            <a:normAutofit/>
          </a:bodyPr>
          <a:lstStyle/>
          <a:p>
            <a:r>
              <a:rPr lang="fr-FR" dirty="0"/>
              <a:t>1. Un caryotype correspond :</a:t>
            </a:r>
          </a:p>
        </p:txBody>
      </p:sp>
      <p:graphicFrame>
        <p:nvGraphicFramePr>
          <p:cNvPr id="5" name="Espace réservé du contenu 2">
            <a:extLst>
              <a:ext uri="{FF2B5EF4-FFF2-40B4-BE49-F238E27FC236}">
                <a16:creationId xmlns:a16="http://schemas.microsoft.com/office/drawing/2014/main" id="{1CDBACE6-88EC-770C-03E8-91FC572211A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43916739"/>
              </p:ext>
            </p:extLst>
          </p:nvPr>
        </p:nvGraphicFramePr>
        <p:xfrm>
          <a:off x="533398" y="1748474"/>
          <a:ext cx="11125202" cy="47285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Espace réservé de la date 5">
            <a:extLst>
              <a:ext uri="{FF2B5EF4-FFF2-40B4-BE49-F238E27FC236}">
                <a16:creationId xmlns:a16="http://schemas.microsoft.com/office/drawing/2014/main" id="{C141C258-419B-5685-8160-CD2775CDDD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34FCE4-9630-4B4B-B799-5288E16F7867}" type="datetime1">
              <a:rPr lang="fr-FR" smtClean="0"/>
              <a:t>06/10/2026</a:t>
            </a:fld>
            <a:endParaRPr lang="fr-FR"/>
          </a:p>
        </p:txBody>
      </p:sp>
      <p:sp>
        <p:nvSpPr>
          <p:cNvPr id="7" name="Espace réservé du pied de page 6">
            <a:extLst>
              <a:ext uri="{FF2B5EF4-FFF2-40B4-BE49-F238E27FC236}">
                <a16:creationId xmlns:a16="http://schemas.microsoft.com/office/drawing/2014/main" id="{26FFCE81-F070-6958-07B0-31BE25F08D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8" name="Espace réservé du numéro de diapositive 7">
            <a:extLst>
              <a:ext uri="{FF2B5EF4-FFF2-40B4-BE49-F238E27FC236}">
                <a16:creationId xmlns:a16="http://schemas.microsoft.com/office/drawing/2014/main" id="{6BC5E29D-7A96-40EF-1F80-D000222680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96AD75-1990-9B4B-AEA9-0E2753ACAD0C}" type="slidenum">
              <a:rPr lang="fr-FR" smtClean="0"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517186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42989A-D16E-7123-0055-CB61272C39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84863EF-1503-C1DC-0811-F94838B6D6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3398" y="1016955"/>
            <a:ext cx="11125201" cy="746759"/>
          </a:xfrm>
        </p:spPr>
        <p:txBody>
          <a:bodyPr>
            <a:normAutofit/>
          </a:bodyPr>
          <a:lstStyle/>
          <a:p>
            <a:r>
              <a:rPr lang="fr-FR" dirty="0"/>
              <a:t>1. Un caryotype correspond :</a:t>
            </a:r>
          </a:p>
        </p:txBody>
      </p:sp>
      <p:graphicFrame>
        <p:nvGraphicFramePr>
          <p:cNvPr id="5" name="Espace réservé du contenu 2">
            <a:extLst>
              <a:ext uri="{FF2B5EF4-FFF2-40B4-BE49-F238E27FC236}">
                <a16:creationId xmlns:a16="http://schemas.microsoft.com/office/drawing/2014/main" id="{1CA71947-6F62-DBE4-537B-29CBE2D2434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24786336"/>
              </p:ext>
            </p:extLst>
          </p:nvPr>
        </p:nvGraphicFramePr>
        <p:xfrm>
          <a:off x="533398" y="1748474"/>
          <a:ext cx="11125202" cy="47285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3958CD8F-ECD2-C7AA-62D1-4A0099FFD6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A7D99B-49EA-6945-943C-F05A261ED534}" type="datetime1">
              <a:rPr lang="fr-FR" smtClean="0"/>
              <a:t>06/10/2026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0DBA2854-F955-0581-8BFF-81FD096B98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7067D48-70AC-76D9-C2F5-9159C60CBD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96AD75-1990-9B4B-AEA9-0E2753ACAD0C}" type="slidenum">
              <a:rPr lang="fr-FR" smtClean="0"/>
              <a:t>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7976038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61C40E7-E99B-307F-D472-A45FB08579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3398" y="1016955"/>
            <a:ext cx="11125201" cy="746759"/>
          </a:xfrm>
        </p:spPr>
        <p:txBody>
          <a:bodyPr>
            <a:normAutofit/>
          </a:bodyPr>
          <a:lstStyle/>
          <a:p>
            <a:r>
              <a:rPr lang="fr-FR" sz="2500"/>
              <a:t>2. Chez l’être humain, une cellule somatique possède normalement :</a:t>
            </a:r>
          </a:p>
        </p:txBody>
      </p:sp>
      <p:graphicFrame>
        <p:nvGraphicFramePr>
          <p:cNvPr id="5" name="Espace réservé du contenu 2">
            <a:extLst>
              <a:ext uri="{FF2B5EF4-FFF2-40B4-BE49-F238E27FC236}">
                <a16:creationId xmlns:a16="http://schemas.microsoft.com/office/drawing/2014/main" id="{9C966259-C17A-6CB3-59D6-046D9F12FDA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21994318"/>
              </p:ext>
            </p:extLst>
          </p:nvPr>
        </p:nvGraphicFramePr>
        <p:xfrm>
          <a:off x="533398" y="1748474"/>
          <a:ext cx="11125202" cy="47285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7467935-8E65-527E-A6D3-9DC9FC8FD4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3DE940-6171-BF42-8E8E-F523379F5158}" type="datetime1">
              <a:rPr lang="fr-FR" smtClean="0"/>
              <a:t>06/10/2026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0FE96394-A212-DAC1-E240-BEF863C0E8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F5AFF231-3F8C-8E30-C57E-7E35DB4ED1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96AD75-1990-9B4B-AEA9-0E2753ACAD0C}" type="slidenum">
              <a:rPr lang="fr-FR" smtClean="0"/>
              <a:t>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0414844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086303-5421-ACDD-C3A9-4397068728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A2B5272-DFC6-CA9A-6964-79AA1FB9FD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3398" y="1016955"/>
            <a:ext cx="11125201" cy="746759"/>
          </a:xfrm>
        </p:spPr>
        <p:txBody>
          <a:bodyPr>
            <a:normAutofit/>
          </a:bodyPr>
          <a:lstStyle/>
          <a:p>
            <a:r>
              <a:rPr lang="fr-FR" sz="2500"/>
              <a:t>2. Chez l’être humain, une cellule somatique possède normalement :</a:t>
            </a:r>
          </a:p>
        </p:txBody>
      </p:sp>
      <p:graphicFrame>
        <p:nvGraphicFramePr>
          <p:cNvPr id="5" name="Espace réservé du contenu 2">
            <a:extLst>
              <a:ext uri="{FF2B5EF4-FFF2-40B4-BE49-F238E27FC236}">
                <a16:creationId xmlns:a16="http://schemas.microsoft.com/office/drawing/2014/main" id="{45970BF6-A22D-1939-071F-43447BD62D7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06229982"/>
              </p:ext>
            </p:extLst>
          </p:nvPr>
        </p:nvGraphicFramePr>
        <p:xfrm>
          <a:off x="533398" y="1748474"/>
          <a:ext cx="11125202" cy="47285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814E2DAC-14B7-E6C5-9251-BDA8E6FD10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EF1889-546A-734B-BDBB-B2120F8D9403}" type="datetime1">
              <a:rPr lang="fr-FR" smtClean="0"/>
              <a:t>06/10/2026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4C880609-61D3-3587-9432-807B61BBD2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92979F4-034E-477C-E550-59098A0109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96AD75-1990-9B4B-AEA9-0E2753ACAD0C}" type="slidenum">
              <a:rPr lang="fr-FR" smtClean="0"/>
              <a:t>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281157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D8E41A2-0EF0-9CFC-4B70-1880F479E7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3398" y="1016955"/>
            <a:ext cx="11125201" cy="746759"/>
          </a:xfrm>
        </p:spPr>
        <p:txBody>
          <a:bodyPr>
            <a:normAutofit/>
          </a:bodyPr>
          <a:lstStyle/>
          <a:p>
            <a:r>
              <a:rPr lang="fr-FR" sz="3300"/>
              <a:t>3. Une cellule qui n’est pas en division est en :</a:t>
            </a:r>
          </a:p>
        </p:txBody>
      </p:sp>
      <p:graphicFrame>
        <p:nvGraphicFramePr>
          <p:cNvPr id="5" name="Espace réservé du contenu 2">
            <a:extLst>
              <a:ext uri="{FF2B5EF4-FFF2-40B4-BE49-F238E27FC236}">
                <a16:creationId xmlns:a16="http://schemas.microsoft.com/office/drawing/2014/main" id="{5F1C44AF-A6B0-1B90-D9FF-4718D1A0194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02803609"/>
              </p:ext>
            </p:extLst>
          </p:nvPr>
        </p:nvGraphicFramePr>
        <p:xfrm>
          <a:off x="533398" y="1748474"/>
          <a:ext cx="11125202" cy="47285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38F52AF-6C92-E53A-9BAB-F86E06DD80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833D17-F464-7446-B90C-AC9B7F647916}" type="datetime1">
              <a:rPr lang="fr-FR" smtClean="0"/>
              <a:t>06/10/2026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02D7A34A-A7E5-0CB3-3862-05C8C7D0E0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58DBA75C-9ABA-9A99-60E3-DF3919CBB6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96AD75-1990-9B4B-AEA9-0E2753ACAD0C}" type="slidenum">
              <a:rPr lang="fr-FR" smtClean="0"/>
              <a:t>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6808256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048415-2922-6C44-B86D-0C93BE73F7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DA887B1-A0FC-4695-02C2-ED2495BB0A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3398" y="1016955"/>
            <a:ext cx="11125201" cy="746759"/>
          </a:xfrm>
        </p:spPr>
        <p:txBody>
          <a:bodyPr>
            <a:normAutofit/>
          </a:bodyPr>
          <a:lstStyle/>
          <a:p>
            <a:r>
              <a:rPr lang="fr-FR" sz="3300"/>
              <a:t>3. Une cellule qui n’est pas en division est en :</a:t>
            </a:r>
          </a:p>
        </p:txBody>
      </p:sp>
      <p:graphicFrame>
        <p:nvGraphicFramePr>
          <p:cNvPr id="5" name="Espace réservé du contenu 2">
            <a:extLst>
              <a:ext uri="{FF2B5EF4-FFF2-40B4-BE49-F238E27FC236}">
                <a16:creationId xmlns:a16="http://schemas.microsoft.com/office/drawing/2014/main" id="{3F8C50EC-36E8-C85B-B27C-CDD88D35AB9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57739121"/>
              </p:ext>
            </p:extLst>
          </p:nvPr>
        </p:nvGraphicFramePr>
        <p:xfrm>
          <a:off x="533398" y="1748474"/>
          <a:ext cx="11125202" cy="47285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8E55A88D-B5D4-71AF-AE61-66835C1B81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AE5F0F-9E64-2D47-B482-F2EC43B1DB88}" type="datetime1">
              <a:rPr lang="fr-FR" smtClean="0"/>
              <a:t>06/10/2026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2AAD13AA-F718-72E2-31D6-4D55EE5F48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5544CEE-7CDE-F61D-55C0-C276FA4147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96AD75-1990-9B4B-AEA9-0E2753ACAD0C}" type="slidenum">
              <a:rPr lang="fr-FR" smtClean="0"/>
              <a:t>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2946699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8347BA7-A1DA-D9DA-8F93-9188637CDD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3398" y="1016955"/>
            <a:ext cx="11125201" cy="746759"/>
          </a:xfrm>
        </p:spPr>
        <p:txBody>
          <a:bodyPr>
            <a:normAutofit/>
          </a:bodyPr>
          <a:lstStyle/>
          <a:p>
            <a:r>
              <a:rPr lang="fr-FR" sz="2500"/>
              <a:t>4. Avant une mitose ou une première division de méiose, le matériel génétique :</a:t>
            </a:r>
            <a:r>
              <a:rPr lang="fr-FR" sz="2500">
                <a:effectLst/>
              </a:rPr>
              <a:t> </a:t>
            </a:r>
            <a:endParaRPr lang="fr-FR" sz="2500"/>
          </a:p>
        </p:txBody>
      </p:sp>
      <p:graphicFrame>
        <p:nvGraphicFramePr>
          <p:cNvPr id="5" name="Espace réservé du contenu 2">
            <a:extLst>
              <a:ext uri="{FF2B5EF4-FFF2-40B4-BE49-F238E27FC236}">
                <a16:creationId xmlns:a16="http://schemas.microsoft.com/office/drawing/2014/main" id="{5DF607E5-8465-8D2C-8F44-7C375E3475B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40648790"/>
              </p:ext>
            </p:extLst>
          </p:nvPr>
        </p:nvGraphicFramePr>
        <p:xfrm>
          <a:off x="533398" y="1748474"/>
          <a:ext cx="11125202" cy="47285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6FCAF6E-A99C-31A4-AA48-FBBA84165F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FBAE90-01EF-9947-B2B6-87BB115D92C9}" type="datetime1">
              <a:rPr lang="fr-FR" smtClean="0"/>
              <a:t>06/10/2026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A2C601A5-BC54-8723-3379-A0F80CED82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02F7DA61-AE25-DC22-79F8-A8955DEFDA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96AD75-1990-9B4B-AEA9-0E2753ACAD0C}" type="slidenum">
              <a:rPr lang="fr-FR" smtClean="0"/>
              <a:t>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6075755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DDA0BC-F5C7-7186-7D1E-50F5E29200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71063F3-0D55-E0EA-9342-87A50DAF14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3398" y="1016955"/>
            <a:ext cx="11125201" cy="746759"/>
          </a:xfrm>
        </p:spPr>
        <p:txBody>
          <a:bodyPr>
            <a:normAutofit/>
          </a:bodyPr>
          <a:lstStyle/>
          <a:p>
            <a:r>
              <a:rPr lang="fr-FR" sz="2500"/>
              <a:t>4. Avant une mitose ou une première division de méiose, le matériel génétique :</a:t>
            </a:r>
            <a:r>
              <a:rPr lang="fr-FR" sz="2500">
                <a:effectLst/>
              </a:rPr>
              <a:t> </a:t>
            </a:r>
            <a:endParaRPr lang="fr-FR" sz="2500"/>
          </a:p>
        </p:txBody>
      </p:sp>
      <p:graphicFrame>
        <p:nvGraphicFramePr>
          <p:cNvPr id="5" name="Espace réservé du contenu 2">
            <a:extLst>
              <a:ext uri="{FF2B5EF4-FFF2-40B4-BE49-F238E27FC236}">
                <a16:creationId xmlns:a16="http://schemas.microsoft.com/office/drawing/2014/main" id="{4AB155AF-D8E4-80F0-5221-639CC4270BB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9194754"/>
              </p:ext>
            </p:extLst>
          </p:nvPr>
        </p:nvGraphicFramePr>
        <p:xfrm>
          <a:off x="533398" y="1748474"/>
          <a:ext cx="11125202" cy="47285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21AE8777-5E68-EE1F-0A47-ACDE56585A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65ACEB-42BE-F045-8826-C0C2522C64A1}" type="datetime1">
              <a:rPr lang="fr-FR" smtClean="0"/>
              <a:t>06/10/2026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037A9D36-7F8A-3D2D-4FE4-54A2B6FD13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00FB9A5-2F9F-B4A1-E311-0F0822589B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96AD75-1990-9B4B-AEA9-0E2753ACAD0C}" type="slidenum">
              <a:rPr lang="fr-FR" smtClean="0"/>
              <a:t>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9797341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503DF89-F204-5962-1CBB-BFDE3665EF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3398" y="1016955"/>
            <a:ext cx="11125201" cy="746759"/>
          </a:xfrm>
        </p:spPr>
        <p:txBody>
          <a:bodyPr>
            <a:normAutofit/>
          </a:bodyPr>
          <a:lstStyle/>
          <a:p>
            <a:r>
              <a:rPr lang="fr-FR" dirty="0"/>
              <a:t>5. La prophase est caractérisée par :</a:t>
            </a:r>
          </a:p>
        </p:txBody>
      </p:sp>
      <p:graphicFrame>
        <p:nvGraphicFramePr>
          <p:cNvPr id="5" name="Espace réservé du contenu 2">
            <a:extLst>
              <a:ext uri="{FF2B5EF4-FFF2-40B4-BE49-F238E27FC236}">
                <a16:creationId xmlns:a16="http://schemas.microsoft.com/office/drawing/2014/main" id="{426B4B3A-CD77-2528-CAB4-EF9100D6110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92642757"/>
              </p:ext>
            </p:extLst>
          </p:nvPr>
        </p:nvGraphicFramePr>
        <p:xfrm>
          <a:off x="533398" y="1748474"/>
          <a:ext cx="11125202" cy="47285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BE1734D-8A4C-00FB-5E39-2EE0CAEEE4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DBA629-AE72-894B-9CFC-1DDA005E7E67}" type="datetime1">
              <a:rPr lang="fr-FR" smtClean="0"/>
              <a:t>06/10/2026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AFF72C55-785A-9DB3-7213-7FBCC14CF3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649AB3DF-6C5C-5A7F-FDB9-9070E82531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96AD75-1990-9B4B-AEA9-0E2753ACAD0C}" type="slidenum">
              <a:rPr lang="fr-FR" smtClean="0"/>
              <a:t>10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4533158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D83437-8337-73CD-FCD0-68BB89D149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67F5A4F-7A15-1E78-2326-7809D07FC6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3398" y="1016955"/>
            <a:ext cx="11125201" cy="746759"/>
          </a:xfrm>
        </p:spPr>
        <p:txBody>
          <a:bodyPr>
            <a:normAutofit/>
          </a:bodyPr>
          <a:lstStyle/>
          <a:p>
            <a:r>
              <a:rPr lang="fr-FR" dirty="0"/>
              <a:t>5. La prophase est caractérisée par :</a:t>
            </a:r>
          </a:p>
        </p:txBody>
      </p:sp>
      <p:graphicFrame>
        <p:nvGraphicFramePr>
          <p:cNvPr id="5" name="Espace réservé du contenu 2">
            <a:extLst>
              <a:ext uri="{FF2B5EF4-FFF2-40B4-BE49-F238E27FC236}">
                <a16:creationId xmlns:a16="http://schemas.microsoft.com/office/drawing/2014/main" id="{51038823-93B9-89DD-F622-F46C72DE5B1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75345461"/>
              </p:ext>
            </p:extLst>
          </p:nvPr>
        </p:nvGraphicFramePr>
        <p:xfrm>
          <a:off x="533398" y="1748474"/>
          <a:ext cx="11125202" cy="47285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0CB328E8-EDB6-D5E6-110C-2CBAC6F46A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99F5FD-D0D0-F049-93EF-975287BA360D}" type="datetime1">
              <a:rPr lang="fr-FR" smtClean="0"/>
              <a:t>06/10/2026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312C4497-DC38-30F1-F0C9-257809B79F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8CEF49BA-5C17-6B14-9E76-B32101070B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96AD75-1990-9B4B-AEA9-0E2753ACAD0C}" type="slidenum">
              <a:rPr lang="fr-FR" smtClean="0"/>
              <a:t>11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1994362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420EE34-0008-1339-E583-78977B3DFE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3998018"/>
            <a:ext cx="3981854" cy="2216513"/>
          </a:xfrm>
        </p:spPr>
        <p:txBody>
          <a:bodyPr>
            <a:normAutofit fontScale="90000"/>
          </a:bodyPr>
          <a:lstStyle/>
          <a:p>
            <a:r>
              <a:rPr lang="fr-FR" sz="3700" dirty="0"/>
              <a:t>6.  Dans ce document, l’image v correspond à :</a:t>
            </a:r>
            <a:br>
              <a:rPr lang="fr-FR" sz="3700" dirty="0"/>
            </a:br>
            <a:endParaRPr lang="fr-FR" sz="3700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428583ED-3CB8-B914-7BCB-87ED383B0E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70835" y="3998019"/>
            <a:ext cx="6382966" cy="2216512"/>
          </a:xfrm>
        </p:spPr>
        <p:txBody>
          <a:bodyPr>
            <a:normAutofit/>
          </a:bodyPr>
          <a:lstStyle/>
          <a:p>
            <a:pPr lvl="1"/>
            <a:r>
              <a:rPr lang="fr-FR" sz="2600" dirty="0"/>
              <a:t>A. une métaphase.</a:t>
            </a:r>
          </a:p>
          <a:p>
            <a:pPr lvl="1"/>
            <a:r>
              <a:rPr lang="fr-FR" sz="2600" dirty="0"/>
              <a:t>B. une interphase.</a:t>
            </a:r>
          </a:p>
          <a:p>
            <a:pPr lvl="1"/>
            <a:r>
              <a:rPr lang="fr-FR" sz="2600" dirty="0"/>
              <a:t>C. une télophase.</a:t>
            </a:r>
          </a:p>
          <a:p>
            <a:pPr lvl="1"/>
            <a:r>
              <a:rPr lang="fr-FR" sz="2600" dirty="0"/>
              <a:t>D. une prophase.</a:t>
            </a:r>
          </a:p>
          <a:p>
            <a:endParaRPr lang="fr-FR" dirty="0"/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2D38D1D6-E37A-5C97-3118-A957348A156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9914" y="1163975"/>
            <a:ext cx="10872172" cy="2038529"/>
          </a:xfrm>
          <a:custGeom>
            <a:avLst/>
            <a:gdLst/>
            <a:ahLst/>
            <a:cxnLst/>
            <a:rect l="l" t="t" r="r" b="b"/>
            <a:pathLst>
              <a:path w="10580201" h="2957472">
                <a:moveTo>
                  <a:pt x="88961" y="0"/>
                </a:moveTo>
                <a:lnTo>
                  <a:pt x="10491240" y="0"/>
                </a:lnTo>
                <a:cubicBezTo>
                  <a:pt x="10540372" y="0"/>
                  <a:pt x="10580201" y="39829"/>
                  <a:pt x="10580201" y="88961"/>
                </a:cubicBezTo>
                <a:lnTo>
                  <a:pt x="10580201" y="2868511"/>
                </a:lnTo>
                <a:cubicBezTo>
                  <a:pt x="10580201" y="2917643"/>
                  <a:pt x="10540372" y="2957472"/>
                  <a:pt x="10491240" y="2957472"/>
                </a:cubicBezTo>
                <a:lnTo>
                  <a:pt x="88961" y="2957472"/>
                </a:lnTo>
                <a:cubicBezTo>
                  <a:pt x="39829" y="2957472"/>
                  <a:pt x="0" y="2917643"/>
                  <a:pt x="0" y="2868511"/>
                </a:cubicBezTo>
                <a:lnTo>
                  <a:pt x="0" y="88961"/>
                </a:lnTo>
                <a:cubicBezTo>
                  <a:pt x="0" y="39829"/>
                  <a:pt x="39829" y="0"/>
                  <a:pt x="88961" y="0"/>
                </a:cubicBezTo>
                <a:close/>
              </a:path>
            </a:pathLst>
          </a:custGeom>
        </p:spPr>
      </p:pic>
      <p:sp>
        <p:nvSpPr>
          <p:cNvPr id="9" name="Espace réservé de la date 8">
            <a:extLst>
              <a:ext uri="{FF2B5EF4-FFF2-40B4-BE49-F238E27FC236}">
                <a16:creationId xmlns:a16="http://schemas.microsoft.com/office/drawing/2014/main" id="{22A6C9AF-AC55-F30F-5BF8-DAB5508DD1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C41C4F-8F8B-1549-BACB-076C46DC35DB}" type="datetime1">
              <a:rPr lang="fr-FR" smtClean="0"/>
              <a:t>06/10/2026</a:t>
            </a:fld>
            <a:endParaRPr lang="fr-FR"/>
          </a:p>
        </p:txBody>
      </p:sp>
      <p:sp>
        <p:nvSpPr>
          <p:cNvPr id="10" name="Espace réservé du pied de page 9">
            <a:extLst>
              <a:ext uri="{FF2B5EF4-FFF2-40B4-BE49-F238E27FC236}">
                <a16:creationId xmlns:a16="http://schemas.microsoft.com/office/drawing/2014/main" id="{50374D95-79E6-CB3A-6726-567AC17CAB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11" name="Espace réservé du numéro de diapositive 10">
            <a:extLst>
              <a:ext uri="{FF2B5EF4-FFF2-40B4-BE49-F238E27FC236}">
                <a16:creationId xmlns:a16="http://schemas.microsoft.com/office/drawing/2014/main" id="{385DE98E-09B2-0391-24DF-48A757C72D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96AD75-1990-9B4B-AEA9-0E2753ACAD0C}" type="slidenum">
              <a:rPr lang="fr-FR" smtClean="0"/>
              <a:t>12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7352695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8E07FA-3E1C-218E-CC67-94B1678476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D8E5C35-CF06-7CF2-251A-E6F47F3B64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3998018"/>
            <a:ext cx="3981854" cy="2216513"/>
          </a:xfrm>
        </p:spPr>
        <p:txBody>
          <a:bodyPr>
            <a:normAutofit fontScale="90000"/>
          </a:bodyPr>
          <a:lstStyle/>
          <a:p>
            <a:r>
              <a:rPr lang="fr-FR" sz="3700" dirty="0"/>
              <a:t>6.  Dans ce document, l’image v correspond à :</a:t>
            </a:r>
            <a:br>
              <a:rPr lang="fr-FR" sz="3700" dirty="0"/>
            </a:br>
            <a:endParaRPr lang="fr-FR" sz="3700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C08482A9-4BCA-B866-8228-368AC3A2ACA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70835" y="3998019"/>
            <a:ext cx="6382966" cy="2216512"/>
          </a:xfrm>
        </p:spPr>
        <p:txBody>
          <a:bodyPr>
            <a:normAutofit/>
          </a:bodyPr>
          <a:lstStyle/>
          <a:p>
            <a:pPr lvl="1"/>
            <a:r>
              <a:rPr lang="fr-FR" sz="2600" dirty="0">
                <a:highlight>
                  <a:srgbClr val="FFFF00"/>
                </a:highlight>
              </a:rPr>
              <a:t>A. une métaphase.</a:t>
            </a:r>
          </a:p>
          <a:p>
            <a:pPr lvl="1"/>
            <a:r>
              <a:rPr lang="fr-FR" sz="2600" dirty="0"/>
              <a:t>B. une interphase.</a:t>
            </a:r>
          </a:p>
          <a:p>
            <a:pPr lvl="1"/>
            <a:r>
              <a:rPr lang="fr-FR" sz="2600" dirty="0"/>
              <a:t>C. une télophase.</a:t>
            </a:r>
          </a:p>
          <a:p>
            <a:pPr lvl="1"/>
            <a:r>
              <a:rPr lang="fr-FR" sz="2600" dirty="0"/>
              <a:t>D. une prophase.</a:t>
            </a:r>
          </a:p>
          <a:p>
            <a:endParaRPr lang="fr-FR" dirty="0"/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D6C58E55-D9F2-5E5B-9D91-10374261453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9914" y="1163975"/>
            <a:ext cx="10872172" cy="2038529"/>
          </a:xfrm>
          <a:custGeom>
            <a:avLst/>
            <a:gdLst/>
            <a:ahLst/>
            <a:cxnLst/>
            <a:rect l="l" t="t" r="r" b="b"/>
            <a:pathLst>
              <a:path w="10580201" h="2957472">
                <a:moveTo>
                  <a:pt x="88961" y="0"/>
                </a:moveTo>
                <a:lnTo>
                  <a:pt x="10491240" y="0"/>
                </a:lnTo>
                <a:cubicBezTo>
                  <a:pt x="10540372" y="0"/>
                  <a:pt x="10580201" y="39829"/>
                  <a:pt x="10580201" y="88961"/>
                </a:cubicBezTo>
                <a:lnTo>
                  <a:pt x="10580201" y="2868511"/>
                </a:lnTo>
                <a:cubicBezTo>
                  <a:pt x="10580201" y="2917643"/>
                  <a:pt x="10540372" y="2957472"/>
                  <a:pt x="10491240" y="2957472"/>
                </a:cubicBezTo>
                <a:lnTo>
                  <a:pt x="88961" y="2957472"/>
                </a:lnTo>
                <a:cubicBezTo>
                  <a:pt x="39829" y="2957472"/>
                  <a:pt x="0" y="2917643"/>
                  <a:pt x="0" y="2868511"/>
                </a:cubicBezTo>
                <a:lnTo>
                  <a:pt x="0" y="88961"/>
                </a:lnTo>
                <a:cubicBezTo>
                  <a:pt x="0" y="39829"/>
                  <a:pt x="39829" y="0"/>
                  <a:pt x="88961" y="0"/>
                </a:cubicBezTo>
                <a:close/>
              </a:path>
            </a:pathLst>
          </a:custGeom>
        </p:spPr>
      </p:pic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8743E0D-3959-AA7B-9BA1-E5E19B3312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4133C9-99A5-2642-8EDF-8E197B9545A5}" type="datetime1">
              <a:rPr lang="fr-FR" smtClean="0"/>
              <a:t>06/10/2026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210D90D-2FD4-C7B7-6496-1D4628C237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378F9D0-E018-427C-447A-55968BC264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96AD75-1990-9B4B-AEA9-0E2753ACAD0C}" type="slidenum">
              <a:rPr lang="fr-FR" smtClean="0"/>
              <a:t>13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2413191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9E4B158-9CCB-CD90-8D9D-419AAB137D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3998018"/>
            <a:ext cx="3981854" cy="2216513"/>
          </a:xfrm>
        </p:spPr>
        <p:txBody>
          <a:bodyPr>
            <a:normAutofit fontScale="90000"/>
          </a:bodyPr>
          <a:lstStyle/>
          <a:p>
            <a:r>
              <a:rPr lang="fr-FR" sz="3700"/>
              <a:t>7. Dans ce document, l’image Z correspond à :</a:t>
            </a:r>
            <a:br>
              <a:rPr lang="fr-FR" sz="3700"/>
            </a:br>
            <a:endParaRPr lang="fr-FR" sz="370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D86D8A3-CA53-F6BF-A75B-67439DF5FE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70835" y="3998019"/>
            <a:ext cx="6382966" cy="2216512"/>
          </a:xfrm>
        </p:spPr>
        <p:txBody>
          <a:bodyPr>
            <a:normAutofit/>
          </a:bodyPr>
          <a:lstStyle/>
          <a:p>
            <a:pPr lvl="1"/>
            <a:r>
              <a:rPr lang="fr-FR" sz="2600" dirty="0"/>
              <a:t>A. une anaphase.</a:t>
            </a:r>
          </a:p>
          <a:p>
            <a:pPr lvl="1"/>
            <a:r>
              <a:rPr lang="fr-FR" sz="2600" dirty="0"/>
              <a:t>B. une métaphase.</a:t>
            </a:r>
          </a:p>
          <a:p>
            <a:pPr lvl="1"/>
            <a:r>
              <a:rPr lang="fr-FR" sz="2600" dirty="0"/>
              <a:t>C. une interphase.</a:t>
            </a:r>
          </a:p>
          <a:p>
            <a:pPr lvl="1"/>
            <a:r>
              <a:rPr lang="fr-FR" sz="2600" dirty="0"/>
              <a:t>D. une prophase.</a:t>
            </a:r>
          </a:p>
          <a:p>
            <a:endParaRPr lang="fr-FR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81747E44-5EBE-00F1-F729-91F3CD05E77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9914" y="1163975"/>
            <a:ext cx="10872172" cy="2038529"/>
          </a:xfrm>
          <a:custGeom>
            <a:avLst/>
            <a:gdLst/>
            <a:ahLst/>
            <a:cxnLst/>
            <a:rect l="l" t="t" r="r" b="b"/>
            <a:pathLst>
              <a:path w="10580201" h="2957472">
                <a:moveTo>
                  <a:pt x="88961" y="0"/>
                </a:moveTo>
                <a:lnTo>
                  <a:pt x="10491240" y="0"/>
                </a:lnTo>
                <a:cubicBezTo>
                  <a:pt x="10540372" y="0"/>
                  <a:pt x="10580201" y="39829"/>
                  <a:pt x="10580201" y="88961"/>
                </a:cubicBezTo>
                <a:lnTo>
                  <a:pt x="10580201" y="2868511"/>
                </a:lnTo>
                <a:cubicBezTo>
                  <a:pt x="10580201" y="2917643"/>
                  <a:pt x="10540372" y="2957472"/>
                  <a:pt x="10491240" y="2957472"/>
                </a:cubicBezTo>
                <a:lnTo>
                  <a:pt x="88961" y="2957472"/>
                </a:lnTo>
                <a:cubicBezTo>
                  <a:pt x="39829" y="2957472"/>
                  <a:pt x="0" y="2917643"/>
                  <a:pt x="0" y="2868511"/>
                </a:cubicBezTo>
                <a:lnTo>
                  <a:pt x="0" y="88961"/>
                </a:lnTo>
                <a:cubicBezTo>
                  <a:pt x="0" y="39829"/>
                  <a:pt x="39829" y="0"/>
                  <a:pt x="88961" y="0"/>
                </a:cubicBezTo>
                <a:close/>
              </a:path>
            </a:pathLst>
          </a:custGeom>
        </p:spPr>
      </p:pic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2606CA40-8484-F539-46A2-574BCD79C2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E60D3F-EEB9-4742-ABA2-A440AC76E6AF}" type="datetime1">
              <a:rPr lang="fr-FR" smtClean="0"/>
              <a:t>06/10/2026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83287C1B-760C-9FB7-5D1D-13D1853616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9E971761-6243-12B4-45EB-892FC8C0BE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96AD75-1990-9B4B-AEA9-0E2753ACAD0C}" type="slidenum">
              <a:rPr lang="fr-FR" smtClean="0"/>
              <a:t>14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8577655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267A53-913D-6598-EF02-041B083CE9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913962D-6200-43EC-B184-29082A53AE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3998018"/>
            <a:ext cx="3981854" cy="2216513"/>
          </a:xfrm>
        </p:spPr>
        <p:txBody>
          <a:bodyPr>
            <a:normAutofit fontScale="90000"/>
          </a:bodyPr>
          <a:lstStyle/>
          <a:p>
            <a:r>
              <a:rPr lang="fr-FR" sz="3700"/>
              <a:t>7. Dans ce document, l’image Z correspond à :</a:t>
            </a:r>
            <a:br>
              <a:rPr lang="fr-FR" sz="3700"/>
            </a:br>
            <a:endParaRPr lang="fr-FR" sz="370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B2C3888-B868-6832-C070-B072C385AC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70835" y="3998019"/>
            <a:ext cx="6382966" cy="2216512"/>
          </a:xfrm>
        </p:spPr>
        <p:txBody>
          <a:bodyPr>
            <a:normAutofit/>
          </a:bodyPr>
          <a:lstStyle/>
          <a:p>
            <a:pPr lvl="1"/>
            <a:r>
              <a:rPr lang="fr-FR" sz="2600" dirty="0">
                <a:highlight>
                  <a:srgbClr val="FFFF00"/>
                </a:highlight>
              </a:rPr>
              <a:t>A. une anaphase.</a:t>
            </a:r>
          </a:p>
          <a:p>
            <a:pPr lvl="1"/>
            <a:r>
              <a:rPr lang="fr-FR" sz="2600" dirty="0"/>
              <a:t>B. une métaphase.</a:t>
            </a:r>
          </a:p>
          <a:p>
            <a:pPr lvl="1"/>
            <a:r>
              <a:rPr lang="fr-FR" sz="2600" dirty="0"/>
              <a:t>C. une interphase.</a:t>
            </a:r>
          </a:p>
          <a:p>
            <a:pPr lvl="1"/>
            <a:r>
              <a:rPr lang="fr-FR" sz="2600" dirty="0"/>
              <a:t>D. une prophase.</a:t>
            </a:r>
          </a:p>
          <a:p>
            <a:endParaRPr lang="fr-FR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BD92209F-26AD-D405-0763-43D4076921C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9914" y="1163975"/>
            <a:ext cx="10872172" cy="2038529"/>
          </a:xfrm>
          <a:custGeom>
            <a:avLst/>
            <a:gdLst/>
            <a:ahLst/>
            <a:cxnLst/>
            <a:rect l="l" t="t" r="r" b="b"/>
            <a:pathLst>
              <a:path w="10580201" h="2957472">
                <a:moveTo>
                  <a:pt x="88961" y="0"/>
                </a:moveTo>
                <a:lnTo>
                  <a:pt x="10491240" y="0"/>
                </a:lnTo>
                <a:cubicBezTo>
                  <a:pt x="10540372" y="0"/>
                  <a:pt x="10580201" y="39829"/>
                  <a:pt x="10580201" y="88961"/>
                </a:cubicBezTo>
                <a:lnTo>
                  <a:pt x="10580201" y="2868511"/>
                </a:lnTo>
                <a:cubicBezTo>
                  <a:pt x="10580201" y="2917643"/>
                  <a:pt x="10540372" y="2957472"/>
                  <a:pt x="10491240" y="2957472"/>
                </a:cubicBezTo>
                <a:lnTo>
                  <a:pt x="88961" y="2957472"/>
                </a:lnTo>
                <a:cubicBezTo>
                  <a:pt x="39829" y="2957472"/>
                  <a:pt x="0" y="2917643"/>
                  <a:pt x="0" y="2868511"/>
                </a:cubicBezTo>
                <a:lnTo>
                  <a:pt x="0" y="88961"/>
                </a:lnTo>
                <a:cubicBezTo>
                  <a:pt x="0" y="39829"/>
                  <a:pt x="39829" y="0"/>
                  <a:pt x="88961" y="0"/>
                </a:cubicBezTo>
                <a:close/>
              </a:path>
            </a:pathLst>
          </a:custGeom>
        </p:spPr>
      </p:pic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5DB6ADE2-2D0B-AFBF-C2E7-BC8C3BD7DB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684836-5BBE-6F49-A7D4-40733A1B819B}" type="datetime1">
              <a:rPr lang="fr-FR" smtClean="0"/>
              <a:t>06/10/2026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AAA105C0-1317-0545-E3A5-8E7417093B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487D4DC5-DBEA-27A3-E214-C716BA97B6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96AD75-1990-9B4B-AEA9-0E2753ACAD0C}" type="slidenum">
              <a:rPr lang="fr-FR" smtClean="0"/>
              <a:t>15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6752882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E6CBB0A-EAB6-9573-AEF4-7813B4E3CF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3398" y="1016955"/>
            <a:ext cx="11125201" cy="746759"/>
          </a:xfrm>
        </p:spPr>
        <p:txBody>
          <a:bodyPr>
            <a:normAutofit/>
          </a:bodyPr>
          <a:lstStyle/>
          <a:p>
            <a:r>
              <a:rPr lang="fr-FR" sz="2500" dirty="0"/>
              <a:t>8. Une image de mitose montrant deux cellules filles en cours de séparation correspond le plus probablement à :</a:t>
            </a:r>
          </a:p>
        </p:txBody>
      </p:sp>
      <p:graphicFrame>
        <p:nvGraphicFramePr>
          <p:cNvPr id="5" name="Espace réservé du contenu 2">
            <a:extLst>
              <a:ext uri="{FF2B5EF4-FFF2-40B4-BE49-F238E27FC236}">
                <a16:creationId xmlns:a16="http://schemas.microsoft.com/office/drawing/2014/main" id="{AF6B5966-EEEC-25B0-FC69-ADE1008015E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95397281"/>
              </p:ext>
            </p:extLst>
          </p:nvPr>
        </p:nvGraphicFramePr>
        <p:xfrm>
          <a:off x="533398" y="1748474"/>
          <a:ext cx="11125202" cy="47285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42C2CBC-0933-9929-46F7-DF236A7798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BD22E9-7BBF-4247-8DCE-CD08F8D4BD99}" type="datetime1">
              <a:rPr lang="fr-FR" smtClean="0"/>
              <a:t>06/10/2026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E61AF7F2-A4BC-4D99-69CF-D6A98FEB02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BC064F55-8829-8D7E-F1FD-CC55E3B20B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96AD75-1990-9B4B-AEA9-0E2753ACAD0C}" type="slidenum">
              <a:rPr lang="fr-FR" smtClean="0"/>
              <a:t>16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9298619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528E57-D5FE-55A5-F7D7-77334A6348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A97DDCA-C6D7-DB82-80D3-B146626843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3398" y="1016955"/>
            <a:ext cx="11125201" cy="746759"/>
          </a:xfrm>
        </p:spPr>
        <p:txBody>
          <a:bodyPr>
            <a:normAutofit/>
          </a:bodyPr>
          <a:lstStyle/>
          <a:p>
            <a:r>
              <a:rPr lang="fr-FR" sz="2500" dirty="0"/>
              <a:t>8. Une image de mitose montrant deux cellules filles en cours de séparation correspond le plus probablement à :</a:t>
            </a:r>
          </a:p>
        </p:txBody>
      </p:sp>
      <p:graphicFrame>
        <p:nvGraphicFramePr>
          <p:cNvPr id="5" name="Espace réservé du contenu 2">
            <a:extLst>
              <a:ext uri="{FF2B5EF4-FFF2-40B4-BE49-F238E27FC236}">
                <a16:creationId xmlns:a16="http://schemas.microsoft.com/office/drawing/2014/main" id="{9CB54F1D-17C6-5AB7-D477-B661867FECD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53449438"/>
              </p:ext>
            </p:extLst>
          </p:nvPr>
        </p:nvGraphicFramePr>
        <p:xfrm>
          <a:off x="533398" y="1748474"/>
          <a:ext cx="11125202" cy="47285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3428F12A-6D14-8475-E5A3-C2E236D677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A5C06-50E3-F548-B0E5-ED867C8CD7E7}" type="datetime1">
              <a:rPr lang="fr-FR" smtClean="0"/>
              <a:t>06/10/2026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1415A94A-806A-5850-6708-A32297D4DB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C0E28C9-7456-D7CF-FD35-C4949BBE9F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96AD75-1990-9B4B-AEA9-0E2753ACAD0C}" type="slidenum">
              <a:rPr lang="fr-FR" smtClean="0"/>
              <a:t>17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3788566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A9E6A5-F645-8BEF-B836-7B920E1A09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5561AEF-23CC-A35F-94BD-410D36990F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3398" y="1016955"/>
            <a:ext cx="11125201" cy="746759"/>
          </a:xfrm>
        </p:spPr>
        <p:txBody>
          <a:bodyPr>
            <a:normAutofit/>
          </a:bodyPr>
          <a:lstStyle/>
          <a:p>
            <a:r>
              <a:rPr lang="fr-FR" sz="2800" dirty="0"/>
              <a:t>9. La mitose conserve le caryotype car :</a:t>
            </a:r>
            <a:endParaRPr lang="fr-FR" sz="2500" dirty="0"/>
          </a:p>
        </p:txBody>
      </p:sp>
      <p:graphicFrame>
        <p:nvGraphicFramePr>
          <p:cNvPr id="5" name="Espace réservé du contenu 2">
            <a:extLst>
              <a:ext uri="{FF2B5EF4-FFF2-40B4-BE49-F238E27FC236}">
                <a16:creationId xmlns:a16="http://schemas.microsoft.com/office/drawing/2014/main" id="{EF18733C-7EF0-F6F4-39AD-5F7F1BA9E03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40132552"/>
              </p:ext>
            </p:extLst>
          </p:nvPr>
        </p:nvGraphicFramePr>
        <p:xfrm>
          <a:off x="533398" y="1748474"/>
          <a:ext cx="11125202" cy="47285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FCFFECED-58CD-C7BB-6248-F5B785F98E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B0B196-DD0D-1548-A672-76AC6AECDEAC}" type="datetime1">
              <a:rPr lang="fr-FR" smtClean="0"/>
              <a:t>06/10/2026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EF5E14FE-FB20-CD5E-10D2-9A9017ED7C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5B52F50-FA49-D461-585E-BE30882159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96AD75-1990-9B4B-AEA9-0E2753ACAD0C}" type="slidenum">
              <a:rPr lang="fr-FR" smtClean="0"/>
              <a:t>18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5863696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569F99-607D-CAF8-2674-7F7A17889A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DF04676-7256-FA95-036F-2D5D324285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3398" y="1016955"/>
            <a:ext cx="11125201" cy="746759"/>
          </a:xfrm>
        </p:spPr>
        <p:txBody>
          <a:bodyPr>
            <a:normAutofit/>
          </a:bodyPr>
          <a:lstStyle/>
          <a:p>
            <a:r>
              <a:rPr lang="fr-FR" sz="2800" dirty="0"/>
              <a:t>9. La mitose conserve le caryotype car :</a:t>
            </a:r>
            <a:endParaRPr lang="fr-FR" sz="2500" dirty="0"/>
          </a:p>
        </p:txBody>
      </p:sp>
      <p:graphicFrame>
        <p:nvGraphicFramePr>
          <p:cNvPr id="5" name="Espace réservé du contenu 2">
            <a:extLst>
              <a:ext uri="{FF2B5EF4-FFF2-40B4-BE49-F238E27FC236}">
                <a16:creationId xmlns:a16="http://schemas.microsoft.com/office/drawing/2014/main" id="{ADBAE9F9-B518-8422-C8BA-E9A2FFEC770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81930957"/>
              </p:ext>
            </p:extLst>
          </p:nvPr>
        </p:nvGraphicFramePr>
        <p:xfrm>
          <a:off x="533398" y="1748474"/>
          <a:ext cx="11125202" cy="47285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72DD4409-DE97-B8E1-040E-B73A688125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0DD9BA-10FB-8B45-B9AF-32DDAC8B1527}" type="datetime1">
              <a:rPr lang="fr-FR" smtClean="0"/>
              <a:t>06/10/2026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2E83F308-D781-8553-2543-F9CD35431C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B494305-9ABA-51DF-7FBD-12C66782B6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96AD75-1990-9B4B-AEA9-0E2753ACAD0C}" type="slidenum">
              <a:rPr lang="fr-FR" smtClean="0"/>
              <a:t>19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5710169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CA191C5-529A-2721-E3FC-2AF361A06D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3398" y="1016955"/>
            <a:ext cx="11125201" cy="746759"/>
          </a:xfrm>
        </p:spPr>
        <p:txBody>
          <a:bodyPr>
            <a:normAutofit/>
          </a:bodyPr>
          <a:lstStyle/>
          <a:p>
            <a:r>
              <a:rPr lang="fr-FR" dirty="0"/>
              <a:t>10. La méiose est constituée :</a:t>
            </a:r>
          </a:p>
        </p:txBody>
      </p:sp>
      <p:graphicFrame>
        <p:nvGraphicFramePr>
          <p:cNvPr id="5" name="Espace réservé du contenu 2">
            <a:extLst>
              <a:ext uri="{FF2B5EF4-FFF2-40B4-BE49-F238E27FC236}">
                <a16:creationId xmlns:a16="http://schemas.microsoft.com/office/drawing/2014/main" id="{DD4A8ADC-B17B-4C1B-4CB0-49E39D84E63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3166627"/>
              </p:ext>
            </p:extLst>
          </p:nvPr>
        </p:nvGraphicFramePr>
        <p:xfrm>
          <a:off x="533398" y="1748474"/>
          <a:ext cx="11125202" cy="47285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58DA6A2-3292-4DB9-EA73-C143558975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4B277C-2372-6545-9A7B-AB9F6300CEB7}" type="datetime1">
              <a:rPr lang="fr-FR" smtClean="0"/>
              <a:t>06/10/2026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6D27DDC4-330A-31E9-80B9-A3042F3AFB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09FBB920-8199-2BFC-FFFC-C92758EF27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96AD75-1990-9B4B-AEA9-0E2753ACAD0C}" type="slidenum">
              <a:rPr lang="fr-FR" smtClean="0"/>
              <a:t>20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2664002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75905D-58A7-D7C4-7527-D9F76D1D0F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EDE04AE-9664-0F9A-52CF-BACA443043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3398" y="1016955"/>
            <a:ext cx="11125201" cy="746759"/>
          </a:xfrm>
        </p:spPr>
        <p:txBody>
          <a:bodyPr>
            <a:normAutofit/>
          </a:bodyPr>
          <a:lstStyle/>
          <a:p>
            <a:r>
              <a:rPr lang="fr-FR" dirty="0"/>
              <a:t>10. La méiose est constituée :</a:t>
            </a:r>
          </a:p>
        </p:txBody>
      </p:sp>
      <p:graphicFrame>
        <p:nvGraphicFramePr>
          <p:cNvPr id="5" name="Espace réservé du contenu 2">
            <a:extLst>
              <a:ext uri="{FF2B5EF4-FFF2-40B4-BE49-F238E27FC236}">
                <a16:creationId xmlns:a16="http://schemas.microsoft.com/office/drawing/2014/main" id="{E3DACC61-E1F0-87AC-9474-982CE955E4B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11860854"/>
              </p:ext>
            </p:extLst>
          </p:nvPr>
        </p:nvGraphicFramePr>
        <p:xfrm>
          <a:off x="533398" y="1748474"/>
          <a:ext cx="11125202" cy="47285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25A0CED7-7ACE-2819-1900-0C680A1C40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F2A098-CCCA-104C-A181-61D1C556F90C}" type="datetime1">
              <a:rPr lang="fr-FR" smtClean="0"/>
              <a:t>06/10/2026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E763DA08-54F3-BD32-7B3A-C35600B925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6668673-D7FB-F1E9-C79F-3B5AE541DC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96AD75-1990-9B4B-AEA9-0E2753ACAD0C}" type="slidenum">
              <a:rPr lang="fr-FR" smtClean="0"/>
              <a:t>21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8676424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1E3C687-7BB0-F7EA-2179-CEA56F00D8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3398" y="1016955"/>
            <a:ext cx="11125201" cy="746759"/>
          </a:xfrm>
        </p:spPr>
        <p:txBody>
          <a:bodyPr>
            <a:normAutofit/>
          </a:bodyPr>
          <a:lstStyle/>
          <a:p>
            <a:r>
              <a:rPr lang="fr-FR" sz="2500"/>
              <a:t>11. Lors de la méiose, la séparation des chromosomes homologues d’une même paire correspond à :</a:t>
            </a:r>
          </a:p>
        </p:txBody>
      </p:sp>
      <p:graphicFrame>
        <p:nvGraphicFramePr>
          <p:cNvPr id="5" name="Espace réservé du contenu 2">
            <a:extLst>
              <a:ext uri="{FF2B5EF4-FFF2-40B4-BE49-F238E27FC236}">
                <a16:creationId xmlns:a16="http://schemas.microsoft.com/office/drawing/2014/main" id="{D66B4CF1-419F-5BF0-6D7F-D1319587494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59823542"/>
              </p:ext>
            </p:extLst>
          </p:nvPr>
        </p:nvGraphicFramePr>
        <p:xfrm>
          <a:off x="533398" y="1748474"/>
          <a:ext cx="11125202" cy="47285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DFE4029-F34B-5FC8-638F-190E12C394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7F816E-3291-3544-A590-E039FEF32B71}" type="datetime1">
              <a:rPr lang="fr-FR" smtClean="0"/>
              <a:t>06/10/2026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DBFEB668-A199-8C47-3467-A12D379660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12A398A6-04FB-73C5-E5E9-EB2D5C3C2A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96AD75-1990-9B4B-AEA9-0E2753ACAD0C}" type="slidenum">
              <a:rPr lang="fr-FR" smtClean="0"/>
              <a:t>22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9848381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B4E991-DC1F-E6FD-D456-CBEFACD7F7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3780F00-50C5-918A-5156-6B4A627692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3398" y="1016955"/>
            <a:ext cx="11125201" cy="746759"/>
          </a:xfrm>
        </p:spPr>
        <p:txBody>
          <a:bodyPr>
            <a:normAutofit/>
          </a:bodyPr>
          <a:lstStyle/>
          <a:p>
            <a:r>
              <a:rPr lang="fr-FR" sz="2500"/>
              <a:t>11. Lors de la méiose, la séparation des chromosomes homologues d’une même paire correspond à :</a:t>
            </a:r>
          </a:p>
        </p:txBody>
      </p:sp>
      <p:graphicFrame>
        <p:nvGraphicFramePr>
          <p:cNvPr id="5" name="Espace réservé du contenu 2">
            <a:extLst>
              <a:ext uri="{FF2B5EF4-FFF2-40B4-BE49-F238E27FC236}">
                <a16:creationId xmlns:a16="http://schemas.microsoft.com/office/drawing/2014/main" id="{C436004D-88D9-4D5C-BB3B-BD41B63CE23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66394987"/>
              </p:ext>
            </p:extLst>
          </p:nvPr>
        </p:nvGraphicFramePr>
        <p:xfrm>
          <a:off x="533398" y="1748474"/>
          <a:ext cx="11125202" cy="47285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667D2458-5F27-4C7C-49E3-3857046095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106CF5-622C-3C4F-BC3A-6F42A85D66B7}" type="datetime1">
              <a:rPr lang="fr-FR" smtClean="0"/>
              <a:t>06/10/2026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C00EB8AB-B615-4F7B-A877-FE302B2EEC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D30DE0E-3563-15FC-D174-E90EECB3AE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96AD75-1990-9B4B-AEA9-0E2753ACAD0C}" type="slidenum">
              <a:rPr lang="fr-FR" smtClean="0"/>
              <a:t>23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8238481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691295-2F64-9F0E-4DAF-326FA3FEED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2604FC2-BCCF-D4CB-654C-A448FE7D40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3400" y="743490"/>
            <a:ext cx="11125201" cy="746759"/>
          </a:xfrm>
        </p:spPr>
        <p:txBody>
          <a:bodyPr>
            <a:normAutofit fontScale="90000"/>
          </a:bodyPr>
          <a:lstStyle/>
          <a:p>
            <a:r>
              <a:rPr lang="fr-FR" sz="2800" dirty="0"/>
              <a:t>12. une image de méiose montrant deux cellules avec des chromosomes encore doubles, correspond à :</a:t>
            </a:r>
            <a:endParaRPr lang="fr-FR" sz="2500" dirty="0"/>
          </a:p>
        </p:txBody>
      </p:sp>
      <p:graphicFrame>
        <p:nvGraphicFramePr>
          <p:cNvPr id="5" name="Espace réservé du contenu 2">
            <a:extLst>
              <a:ext uri="{FF2B5EF4-FFF2-40B4-BE49-F238E27FC236}">
                <a16:creationId xmlns:a16="http://schemas.microsoft.com/office/drawing/2014/main" id="{4F618488-E7CB-4409-8597-C17D5FB4384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88123805"/>
              </p:ext>
            </p:extLst>
          </p:nvPr>
        </p:nvGraphicFramePr>
        <p:xfrm>
          <a:off x="533398" y="1748474"/>
          <a:ext cx="11125202" cy="47285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93C81F67-11A7-5D0E-767A-C7897DA607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7BCF1-FBEA-F34D-A69D-8A5C0CE87778}" type="datetime1">
              <a:rPr lang="fr-FR" smtClean="0"/>
              <a:t>06/10/2026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63D67B2F-F7FC-5434-8026-F10CBB32E6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129FF431-B8D5-DAC9-6A17-F06EC049B0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96AD75-1990-9B4B-AEA9-0E2753ACAD0C}" type="slidenum">
              <a:rPr lang="fr-FR" smtClean="0"/>
              <a:t>24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8651676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A55EF1-2104-ECF8-E43B-DF2B96ADC3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AC9EC65-9000-52EF-1E16-E781F737FD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3400" y="743490"/>
            <a:ext cx="11125201" cy="746759"/>
          </a:xfrm>
        </p:spPr>
        <p:txBody>
          <a:bodyPr>
            <a:normAutofit fontScale="90000"/>
          </a:bodyPr>
          <a:lstStyle/>
          <a:p>
            <a:r>
              <a:rPr lang="fr-FR" sz="2800" dirty="0"/>
              <a:t>12. une image de méiose montrant deux cellules avec des chromosomes encore doubles, correspond à :</a:t>
            </a:r>
            <a:endParaRPr lang="fr-FR" sz="2500" dirty="0"/>
          </a:p>
        </p:txBody>
      </p:sp>
      <p:graphicFrame>
        <p:nvGraphicFramePr>
          <p:cNvPr id="5" name="Espace réservé du contenu 2">
            <a:extLst>
              <a:ext uri="{FF2B5EF4-FFF2-40B4-BE49-F238E27FC236}">
                <a16:creationId xmlns:a16="http://schemas.microsoft.com/office/drawing/2014/main" id="{A580A018-4D5B-A237-A3E9-02D6FB25694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70753530"/>
              </p:ext>
            </p:extLst>
          </p:nvPr>
        </p:nvGraphicFramePr>
        <p:xfrm>
          <a:off x="533398" y="1748474"/>
          <a:ext cx="11125202" cy="47285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6B1DADBF-1FA2-7906-1B2F-78235AE731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52FD22-8297-5243-8F50-A2EBF2F97F04}" type="datetime1">
              <a:rPr lang="fr-FR" smtClean="0"/>
              <a:t>06/10/2026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A6F6E80B-9773-7454-A84B-BD29CDD519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44778DF-A47C-98FC-ABB2-B62F3A95F5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96AD75-1990-9B4B-AEA9-0E2753ACAD0C}" type="slidenum">
              <a:rPr lang="fr-FR" smtClean="0"/>
              <a:t>25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9222637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083467C-4483-6A1C-27BE-01A1F9B9F1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936" y="751757"/>
            <a:ext cx="3963538" cy="1463040"/>
          </a:xfrm>
        </p:spPr>
        <p:txBody>
          <a:bodyPr anchor="ctr">
            <a:normAutofit fontScale="90000"/>
          </a:bodyPr>
          <a:lstStyle/>
          <a:p>
            <a:r>
              <a:rPr lang="fr-FR" sz="4800" dirty="0"/>
              <a:t>13. L’image 3 montre que :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C372B96-355E-A055-CF87-787E9DC822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94474" y="878935"/>
            <a:ext cx="6894576" cy="1463040"/>
          </a:xfrm>
        </p:spPr>
        <p:txBody>
          <a:bodyPr anchor="ctr">
            <a:normAutofit fontScale="92500" lnSpcReduction="10000"/>
          </a:bodyPr>
          <a:lstStyle/>
          <a:p>
            <a:pPr lvl="1"/>
            <a:r>
              <a:rPr lang="fr-FR" sz="2600" dirty="0"/>
              <a:t>A. la mitose est terminée.</a:t>
            </a:r>
          </a:p>
          <a:p>
            <a:pPr lvl="1"/>
            <a:r>
              <a:rPr lang="fr-FR" sz="2600" dirty="0"/>
              <a:t>B. la première division de méiose commence.</a:t>
            </a:r>
          </a:p>
          <a:p>
            <a:pPr lvl="1"/>
            <a:r>
              <a:rPr lang="fr-FR" sz="2600" dirty="0"/>
              <a:t>C. la méiose est terminée.</a:t>
            </a:r>
          </a:p>
          <a:p>
            <a:pPr lvl="1"/>
            <a:r>
              <a:rPr lang="fr-FR" sz="2600" dirty="0"/>
              <a:t>D. l’ADN vient d’être dupliqué.</a:t>
            </a:r>
          </a:p>
          <a:p>
            <a:endParaRPr lang="fr-FR" sz="2000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13DCA5FA-928A-E714-695F-0E76D94E76A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0936" y="2469153"/>
            <a:ext cx="10917936" cy="3602917"/>
          </a:xfrm>
          <a:prstGeom prst="rect">
            <a:avLst/>
          </a:prstGeom>
        </p:spPr>
      </p:pic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93C2CE8A-8320-AB88-A442-749146938D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A319A1-8D13-2845-AA30-D9C3BEDD482B}" type="datetime1">
              <a:rPr lang="fr-FR" smtClean="0"/>
              <a:t>06/10/2026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774BA9AF-F97E-35D4-07BE-7B981A756F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9E664E89-DBD9-F9AC-ADAF-9E4D85B00F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96AD75-1990-9B4B-AEA9-0E2753ACAD0C}" type="slidenum">
              <a:rPr lang="fr-FR" smtClean="0"/>
              <a:t>26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1342192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C48107-AB3E-36C2-AA97-43516BE47F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632C1C1-02B5-996C-FA7A-0DBFD99206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936" y="751757"/>
            <a:ext cx="3963538" cy="1463040"/>
          </a:xfrm>
        </p:spPr>
        <p:txBody>
          <a:bodyPr anchor="ctr">
            <a:normAutofit fontScale="90000"/>
          </a:bodyPr>
          <a:lstStyle/>
          <a:p>
            <a:r>
              <a:rPr lang="fr-FR" sz="4800" dirty="0"/>
              <a:t>13. L’image 3 montre que :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9AFE30E-50D0-7422-C30D-B5A5E05D31A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94474" y="878935"/>
            <a:ext cx="6894576" cy="1463040"/>
          </a:xfrm>
        </p:spPr>
        <p:txBody>
          <a:bodyPr anchor="ctr">
            <a:normAutofit fontScale="92500" lnSpcReduction="10000"/>
          </a:bodyPr>
          <a:lstStyle/>
          <a:p>
            <a:pPr lvl="1"/>
            <a:r>
              <a:rPr lang="fr-FR" sz="2600" dirty="0"/>
              <a:t>A. la mitose est terminée.</a:t>
            </a:r>
          </a:p>
          <a:p>
            <a:pPr lvl="1"/>
            <a:r>
              <a:rPr lang="fr-FR" sz="2600" dirty="0"/>
              <a:t>B. la première division de méiose commence.</a:t>
            </a:r>
          </a:p>
          <a:p>
            <a:pPr lvl="1"/>
            <a:r>
              <a:rPr lang="fr-FR" sz="2600" dirty="0">
                <a:highlight>
                  <a:srgbClr val="FFFF00"/>
                </a:highlight>
              </a:rPr>
              <a:t>C. la méiose est terminée.</a:t>
            </a:r>
          </a:p>
          <a:p>
            <a:pPr lvl="1"/>
            <a:r>
              <a:rPr lang="fr-FR" sz="2600" dirty="0"/>
              <a:t>D. l’ADN vient d’être dupliqué.</a:t>
            </a:r>
          </a:p>
          <a:p>
            <a:endParaRPr lang="fr-FR" sz="2000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AB3F3149-657F-2380-A8E8-32DE0C0B071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0936" y="2469153"/>
            <a:ext cx="10917936" cy="3602917"/>
          </a:xfrm>
          <a:prstGeom prst="rect">
            <a:avLst/>
          </a:prstGeom>
        </p:spPr>
      </p:pic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DAF7DAE6-EF24-FDE8-40AD-61E0DBB20A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F17B66-B868-9A42-A2C8-3BDE9789CC9F}" type="datetime1">
              <a:rPr lang="fr-FR" smtClean="0"/>
              <a:t>06/10/2026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DFCABB98-8C9B-5631-57A3-2FA2479DA5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44290AA6-D226-7D5C-239E-34461E0DEA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96AD75-1990-9B4B-AEA9-0E2753ACAD0C}" type="slidenum">
              <a:rPr lang="fr-FR" smtClean="0"/>
              <a:t>27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1929883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F167D3F-EA7F-3DA1-61CC-3AFA1447CA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3398" y="1016955"/>
            <a:ext cx="11125201" cy="746759"/>
          </a:xfrm>
        </p:spPr>
        <p:txBody>
          <a:bodyPr>
            <a:normAutofit/>
          </a:bodyPr>
          <a:lstStyle/>
          <a:p>
            <a:r>
              <a:rPr lang="fr-FR" sz="2500"/>
              <a:t>14. À partir d’une cellule de lis telle que 2n = 24, la méiose produit des cellules contenant chacune :</a:t>
            </a:r>
          </a:p>
        </p:txBody>
      </p:sp>
      <p:graphicFrame>
        <p:nvGraphicFramePr>
          <p:cNvPr id="5" name="Espace réservé du contenu 2">
            <a:extLst>
              <a:ext uri="{FF2B5EF4-FFF2-40B4-BE49-F238E27FC236}">
                <a16:creationId xmlns:a16="http://schemas.microsoft.com/office/drawing/2014/main" id="{C2D99CF3-08B8-C623-F22D-2E646052014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63928653"/>
              </p:ext>
            </p:extLst>
          </p:nvPr>
        </p:nvGraphicFramePr>
        <p:xfrm>
          <a:off x="533398" y="1748474"/>
          <a:ext cx="11125202" cy="47285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FF83F57-4A2C-AAD1-8448-4B93CF8958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2F2D83-B5AD-2645-91FF-AAF3CFA7FDA5}" type="datetime1">
              <a:rPr lang="fr-FR" smtClean="0"/>
              <a:t>06/10/2026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81069751-404F-09CC-EDD5-9C78B79AE4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BE105C8E-782D-B7D6-5CE7-2D7862C1B7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96AD75-1990-9B4B-AEA9-0E2753ACAD0C}" type="slidenum">
              <a:rPr lang="fr-FR" smtClean="0"/>
              <a:t>28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1635083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FB22FD-2CCC-E6CE-E841-506581C746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5CEB189-57CD-79F2-8FEA-6B4C1A7A72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3398" y="1016955"/>
            <a:ext cx="11125201" cy="746759"/>
          </a:xfrm>
        </p:spPr>
        <p:txBody>
          <a:bodyPr>
            <a:normAutofit/>
          </a:bodyPr>
          <a:lstStyle/>
          <a:p>
            <a:r>
              <a:rPr lang="fr-FR" sz="2500"/>
              <a:t>14. À partir d’une cellule de lis telle que 2n = 24, la méiose produit des cellules contenant chacune :</a:t>
            </a:r>
          </a:p>
        </p:txBody>
      </p:sp>
      <p:graphicFrame>
        <p:nvGraphicFramePr>
          <p:cNvPr id="5" name="Espace réservé du contenu 2">
            <a:extLst>
              <a:ext uri="{FF2B5EF4-FFF2-40B4-BE49-F238E27FC236}">
                <a16:creationId xmlns:a16="http://schemas.microsoft.com/office/drawing/2014/main" id="{6FC11180-4784-82F5-9465-51205FA4C42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63387964"/>
              </p:ext>
            </p:extLst>
          </p:nvPr>
        </p:nvGraphicFramePr>
        <p:xfrm>
          <a:off x="533398" y="1748474"/>
          <a:ext cx="11125202" cy="47285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C7AF0AAB-3BDB-B637-85FF-800B2178B7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3BF3C5-4207-8F4A-8391-05EC997EDDF8}" type="datetime1">
              <a:rPr lang="fr-FR" smtClean="0"/>
              <a:t>06/10/2026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728EE330-4FFB-56AF-476B-E852988FE5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E6E0094-1CD0-1C6E-DCA3-E3627393BB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96AD75-1990-9B4B-AEA9-0E2753ACAD0C}" type="slidenum">
              <a:rPr lang="fr-FR" smtClean="0"/>
              <a:t>29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1567761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1FDBB4-3205-D664-9BDB-24EDCF7B2B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9533532-5FBE-B850-2076-8298D647B0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3398" y="1016955"/>
            <a:ext cx="11125201" cy="746759"/>
          </a:xfrm>
        </p:spPr>
        <p:txBody>
          <a:bodyPr>
            <a:normAutofit fontScale="90000"/>
          </a:bodyPr>
          <a:lstStyle/>
          <a:p>
            <a:r>
              <a:rPr lang="fr-FR" sz="2800" dirty="0"/>
              <a:t>15. La principale différence entre mitose et méiose est que :</a:t>
            </a:r>
            <a:endParaRPr lang="fr-FR" sz="2500" dirty="0"/>
          </a:p>
        </p:txBody>
      </p:sp>
      <p:graphicFrame>
        <p:nvGraphicFramePr>
          <p:cNvPr id="5" name="Espace réservé du contenu 2">
            <a:extLst>
              <a:ext uri="{FF2B5EF4-FFF2-40B4-BE49-F238E27FC236}">
                <a16:creationId xmlns:a16="http://schemas.microsoft.com/office/drawing/2014/main" id="{6D0D4A0B-F2FF-E80E-8B14-58F8952308D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90472629"/>
              </p:ext>
            </p:extLst>
          </p:nvPr>
        </p:nvGraphicFramePr>
        <p:xfrm>
          <a:off x="533398" y="1748474"/>
          <a:ext cx="11125202" cy="47285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EFCA8F7C-5D28-096C-9BE2-24A0BB2130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FA6FDD-5105-C94A-BA9D-1547EB0E42A3}" type="datetime1">
              <a:rPr lang="fr-FR" smtClean="0"/>
              <a:t>06/10/2026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84941B64-57B8-028F-2CA7-8F3E3C565B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19BCE7F-A742-59F5-3ED6-DDA7D7036A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96AD75-1990-9B4B-AEA9-0E2753ACAD0C}" type="slidenum">
              <a:rPr lang="fr-FR" smtClean="0"/>
              <a:t>30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3317258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D54E55-2C74-C568-5B78-48364C9FBB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479C74D-E980-2A53-FDF8-E899164942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3398" y="1016955"/>
            <a:ext cx="11125201" cy="746759"/>
          </a:xfrm>
        </p:spPr>
        <p:txBody>
          <a:bodyPr>
            <a:normAutofit fontScale="90000"/>
          </a:bodyPr>
          <a:lstStyle/>
          <a:p>
            <a:r>
              <a:rPr lang="fr-FR" sz="2800" dirty="0"/>
              <a:t>15. La principale différence entre mitose et méiose est que :</a:t>
            </a:r>
            <a:endParaRPr lang="fr-FR" sz="2500" dirty="0"/>
          </a:p>
        </p:txBody>
      </p:sp>
      <p:graphicFrame>
        <p:nvGraphicFramePr>
          <p:cNvPr id="5" name="Espace réservé du contenu 2">
            <a:extLst>
              <a:ext uri="{FF2B5EF4-FFF2-40B4-BE49-F238E27FC236}">
                <a16:creationId xmlns:a16="http://schemas.microsoft.com/office/drawing/2014/main" id="{3A5F2F30-D0DA-B464-8B7F-BE2798C0C8F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63980110"/>
              </p:ext>
            </p:extLst>
          </p:nvPr>
        </p:nvGraphicFramePr>
        <p:xfrm>
          <a:off x="533398" y="1748474"/>
          <a:ext cx="11125202" cy="47285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198D0969-9D72-3E4D-4D51-5CC46FFB2D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FB824C-CBFA-784C-979B-5E9B22CEEC5D}" type="datetime1">
              <a:rPr lang="fr-FR" smtClean="0"/>
              <a:t>06/10/2026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C92C571C-2E73-16EE-C9AF-EFA4BCE8DD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8D78569-BD27-56C3-9690-B34CEAC7D2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96AD75-1990-9B4B-AEA9-0E2753ACAD0C}" type="slidenum">
              <a:rPr lang="fr-FR" smtClean="0"/>
              <a:t>31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54939976"/>
      </p:ext>
    </p:extLst>
  </p:cSld>
  <p:clrMapOvr>
    <a:masterClrMapping/>
  </p:clrMapOvr>
</p:sld>
</file>

<file path=ppt/theme/theme1.xml><?xml version="1.0" encoding="utf-8"?>
<a:theme xmlns:a="http://schemas.openxmlformats.org/drawingml/2006/main" name="Modulo">
  <a:themeElements>
    <a:clrScheme name="Project Status Report">
      <a:dk1>
        <a:srgbClr val="000000"/>
      </a:dk1>
      <a:lt1>
        <a:srgbClr val="FFFFFF"/>
      </a:lt1>
      <a:dk2>
        <a:srgbClr val="3B4546"/>
      </a:dk2>
      <a:lt2>
        <a:srgbClr val="E7E6E6"/>
      </a:lt2>
      <a:accent1>
        <a:srgbClr val="B36041"/>
      </a:accent1>
      <a:accent2>
        <a:srgbClr val="6F8185"/>
      </a:accent2>
      <a:accent3>
        <a:srgbClr val="C78F8F"/>
      </a:accent3>
      <a:accent4>
        <a:srgbClr val="647961"/>
      </a:accent4>
      <a:accent5>
        <a:srgbClr val="B09C54"/>
      </a:accent5>
      <a:accent6>
        <a:srgbClr val="9AA749"/>
      </a:accent6>
      <a:hlink>
        <a:srgbClr val="75A073"/>
      </a:hlink>
      <a:folHlink>
        <a:srgbClr val="BD9C5C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odulo" id="{37AC43F2-9181-4AE3-B669-CCC580C183C1}" vid="{7A2AE0A7-E8DE-4D1D-AEB1-3FD192448292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Modulo</Template>
  <TotalTime>41</TotalTime>
  <Words>1475</Words>
  <Application>Microsoft Macintosh PowerPoint</Application>
  <PresentationFormat>Grand écran</PresentationFormat>
  <Paragraphs>213</Paragraphs>
  <Slides>31</Slides>
  <Notes>1</Notes>
  <HiddenSlides>0</HiddenSlides>
  <MMClips>0</MMClips>
  <ScaleCrop>false</ScaleCrop>
  <HeadingPairs>
    <vt:vector size="6" baseType="variant">
      <vt:variant>
        <vt:lpstr>Polices utilisées</vt:lpstr>
      </vt:variant>
      <vt:variant>
        <vt:i4>2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31</vt:i4>
      </vt:variant>
    </vt:vector>
  </HeadingPairs>
  <TitlesOfParts>
    <vt:vector size="34" baseType="lpstr">
      <vt:lpstr>Aptos</vt:lpstr>
      <vt:lpstr>Arial</vt:lpstr>
      <vt:lpstr>Modulo</vt:lpstr>
      <vt:lpstr>QCM – Les divisions cellulaires des eucaryotes</vt:lpstr>
      <vt:lpstr>1. Un caryotype correspond :</vt:lpstr>
      <vt:lpstr>1. Un caryotype correspond :</vt:lpstr>
      <vt:lpstr>2. Chez l’être humain, une cellule somatique possède normalement :</vt:lpstr>
      <vt:lpstr>2. Chez l’être humain, une cellule somatique possède normalement :</vt:lpstr>
      <vt:lpstr>3. Une cellule qui n’est pas en division est en :</vt:lpstr>
      <vt:lpstr>3. Une cellule qui n’est pas en division est en :</vt:lpstr>
      <vt:lpstr>4. Avant une mitose ou une première division de méiose, le matériel génétique : </vt:lpstr>
      <vt:lpstr>4. Avant une mitose ou une première division de méiose, le matériel génétique : </vt:lpstr>
      <vt:lpstr>5. La prophase est caractérisée par :</vt:lpstr>
      <vt:lpstr>5. La prophase est caractérisée par :</vt:lpstr>
      <vt:lpstr>6.  Dans ce document, l’image v correspond à : </vt:lpstr>
      <vt:lpstr>6.  Dans ce document, l’image v correspond à : </vt:lpstr>
      <vt:lpstr>7. Dans ce document, l’image Z correspond à : </vt:lpstr>
      <vt:lpstr>7. Dans ce document, l’image Z correspond à : </vt:lpstr>
      <vt:lpstr>8. Une image de mitose montrant deux cellules filles en cours de séparation correspond le plus probablement à :</vt:lpstr>
      <vt:lpstr>8. Une image de mitose montrant deux cellules filles en cours de séparation correspond le plus probablement à :</vt:lpstr>
      <vt:lpstr>9. La mitose conserve le caryotype car :</vt:lpstr>
      <vt:lpstr>9. La mitose conserve le caryotype car :</vt:lpstr>
      <vt:lpstr>10. La méiose est constituée :</vt:lpstr>
      <vt:lpstr>10. La méiose est constituée :</vt:lpstr>
      <vt:lpstr>11. Lors de la méiose, la séparation des chromosomes homologues d’une même paire correspond à :</vt:lpstr>
      <vt:lpstr>11. Lors de la méiose, la séparation des chromosomes homologues d’une même paire correspond à :</vt:lpstr>
      <vt:lpstr>12. une image de méiose montrant deux cellules avec des chromosomes encore doubles, correspond à :</vt:lpstr>
      <vt:lpstr>12. une image de méiose montrant deux cellules avec des chromosomes encore doubles, correspond à :</vt:lpstr>
      <vt:lpstr>13. L’image 3 montre que :</vt:lpstr>
      <vt:lpstr>13. L’image 3 montre que :</vt:lpstr>
      <vt:lpstr>14. À partir d’une cellule de lis telle que 2n = 24, la méiose produit des cellules contenant chacune :</vt:lpstr>
      <vt:lpstr>14. À partir d’une cellule de lis telle que 2n = 24, la méiose produit des cellules contenant chacune :</vt:lpstr>
      <vt:lpstr>15. La principale différence entre mitose et méiose est que :</vt:lpstr>
      <vt:lpstr>15. La principale différence entre mitose et méiose est que :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NB</dc:creator>
  <cp:lastModifiedBy>NB</cp:lastModifiedBy>
  <cp:revision>13</cp:revision>
  <dcterms:created xsi:type="dcterms:W3CDTF">2026-09-28T06:33:49Z</dcterms:created>
  <dcterms:modified xsi:type="dcterms:W3CDTF">2026-10-06T19:39:14Z</dcterms:modified>
</cp:coreProperties>
</file>